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7" r:id="rId5"/>
  </p:sldMasterIdLst>
  <p:notesMasterIdLst>
    <p:notesMasterId r:id="rId29"/>
  </p:notesMasterIdLst>
  <p:sldIdLst>
    <p:sldId id="257" r:id="rId6"/>
    <p:sldId id="278" r:id="rId7"/>
    <p:sldId id="449" r:id="rId8"/>
    <p:sldId id="450" r:id="rId9"/>
    <p:sldId id="451" r:id="rId10"/>
    <p:sldId id="457" r:id="rId11"/>
    <p:sldId id="452" r:id="rId12"/>
    <p:sldId id="456" r:id="rId13"/>
    <p:sldId id="453" r:id="rId14"/>
    <p:sldId id="455" r:id="rId15"/>
    <p:sldId id="459" r:id="rId16"/>
    <p:sldId id="280" r:id="rId17"/>
    <p:sldId id="454" r:id="rId18"/>
    <p:sldId id="458" r:id="rId19"/>
    <p:sldId id="460" r:id="rId20"/>
    <p:sldId id="461" r:id="rId21"/>
    <p:sldId id="462" r:id="rId22"/>
    <p:sldId id="466" r:id="rId23"/>
    <p:sldId id="465" r:id="rId24"/>
    <p:sldId id="463" r:id="rId25"/>
    <p:sldId id="464" r:id="rId26"/>
    <p:sldId id="434" r:id="rId27"/>
    <p:sldId id="4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A1237"/>
    <a:srgbClr val="008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E3C64C-A30C-4EA7-9BD6-B4F97D62BBC7}" v="57" dt="2024-02-29T02:26:13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F0E3C64C-A30C-4EA7-9BD6-B4F97D62BBC7}"/>
    <pc:docChg chg="undo custSel addSld delSld modSld">
      <pc:chgData name="Jha, Aryan Ritwajeet" userId="2aad577e-539b-449b-83a6-8d411f484b4d" providerId="ADAL" clId="{F0E3C64C-A30C-4EA7-9BD6-B4F97D62BBC7}" dt="2024-02-29T02:31:16.734" v="2576" actId="5793"/>
      <pc:docMkLst>
        <pc:docMk/>
      </pc:docMkLst>
      <pc:sldChg chg="modSp mod">
        <pc:chgData name="Jha, Aryan Ritwajeet" userId="2aad577e-539b-449b-83a6-8d411f484b4d" providerId="ADAL" clId="{F0E3C64C-A30C-4EA7-9BD6-B4F97D62BBC7}" dt="2024-02-29T00:56:35.298" v="56" actId="207"/>
        <pc:sldMkLst>
          <pc:docMk/>
          <pc:sldMk cId="930504783" sldId="278"/>
        </pc:sldMkLst>
        <pc:spChg chg="mod">
          <ac:chgData name="Jha, Aryan Ritwajeet" userId="2aad577e-539b-449b-83a6-8d411f484b4d" providerId="ADAL" clId="{F0E3C64C-A30C-4EA7-9BD6-B4F97D62BBC7}" dt="2024-02-29T00:56:35.298" v="56" actId="207"/>
          <ac:spMkLst>
            <pc:docMk/>
            <pc:sldMk cId="930504783" sldId="278"/>
            <ac:spMk id="2" creationId="{D8C7C84E-A439-4B2A-94CE-26B4E69CC91C}"/>
          </ac:spMkLst>
        </pc:spChg>
      </pc:sldChg>
      <pc:sldChg chg="modSp mod">
        <pc:chgData name="Jha, Aryan Ritwajeet" userId="2aad577e-539b-449b-83a6-8d411f484b4d" providerId="ADAL" clId="{F0E3C64C-A30C-4EA7-9BD6-B4F97D62BBC7}" dt="2024-02-29T00:58:44.983" v="80" actId="207"/>
        <pc:sldMkLst>
          <pc:docMk/>
          <pc:sldMk cId="589186135" sldId="280"/>
        </pc:sldMkLst>
        <pc:spChg chg="mod">
          <ac:chgData name="Jha, Aryan Ritwajeet" userId="2aad577e-539b-449b-83a6-8d411f484b4d" providerId="ADAL" clId="{F0E3C64C-A30C-4EA7-9BD6-B4F97D62BBC7}" dt="2024-02-29T00:58:44.983" v="80" actId="207"/>
          <ac:spMkLst>
            <pc:docMk/>
            <pc:sldMk cId="589186135" sldId="280"/>
            <ac:spMk id="3" creationId="{83DC735A-64BF-8D50-4437-FC952EFA2E22}"/>
          </ac:spMkLst>
        </pc:spChg>
      </pc:sldChg>
      <pc:sldChg chg="addSp delSp modSp mod">
        <pc:chgData name="Jha, Aryan Ritwajeet" userId="2aad577e-539b-449b-83a6-8d411f484b4d" providerId="ADAL" clId="{F0E3C64C-A30C-4EA7-9BD6-B4F97D62BBC7}" dt="2024-02-29T01:18:19.978" v="133"/>
        <pc:sldMkLst>
          <pc:docMk/>
          <pc:sldMk cId="2159847114" sldId="449"/>
        </pc:sldMkLst>
        <pc:spChg chg="add del mod">
          <ac:chgData name="Jha, Aryan Ritwajeet" userId="2aad577e-539b-449b-83a6-8d411f484b4d" providerId="ADAL" clId="{F0E3C64C-A30C-4EA7-9BD6-B4F97D62BBC7}" dt="2024-02-29T01:03:01.984" v="99" actId="14100"/>
          <ac:spMkLst>
            <pc:docMk/>
            <pc:sldMk cId="2159847114" sldId="449"/>
            <ac:spMk id="2" creationId="{D8C7C84E-A439-4B2A-94CE-26B4E69CC91C}"/>
          </ac:spMkLst>
        </pc:spChg>
        <pc:spChg chg="add del mod">
          <ac:chgData name="Jha, Aryan Ritwajeet" userId="2aad577e-539b-449b-83a6-8d411f484b4d" providerId="ADAL" clId="{F0E3C64C-A30C-4EA7-9BD6-B4F97D62BBC7}" dt="2024-02-29T01:02:53.947" v="96" actId="478"/>
          <ac:spMkLst>
            <pc:docMk/>
            <pc:sldMk cId="2159847114" sldId="449"/>
            <ac:spMk id="7" creationId="{770280D9-70D3-1949-CAE6-FC4B02CAD118}"/>
          </ac:spMkLst>
        </pc:spChg>
        <pc:picChg chg="mod">
          <ac:chgData name="Jha, Aryan Ritwajeet" userId="2aad577e-539b-449b-83a6-8d411f484b4d" providerId="ADAL" clId="{F0E3C64C-A30C-4EA7-9BD6-B4F97D62BBC7}" dt="2024-02-29T01:18:19.978" v="133"/>
          <ac:picMkLst>
            <pc:docMk/>
            <pc:sldMk cId="2159847114" sldId="449"/>
            <ac:picMk id="10" creationId="{D2B8E73B-1947-43A8-9FEA-24DB27FD2BA6}"/>
          </ac:picMkLst>
        </pc:picChg>
      </pc:sldChg>
      <pc:sldChg chg="modSp mod">
        <pc:chgData name="Jha, Aryan Ritwajeet" userId="2aad577e-539b-449b-83a6-8d411f484b4d" providerId="ADAL" clId="{F0E3C64C-A30C-4EA7-9BD6-B4F97D62BBC7}" dt="2024-02-29T00:57:17.200" v="67" actId="1076"/>
        <pc:sldMkLst>
          <pc:docMk/>
          <pc:sldMk cId="140629100" sldId="450"/>
        </pc:sldMkLst>
        <pc:spChg chg="mod">
          <ac:chgData name="Jha, Aryan Ritwajeet" userId="2aad577e-539b-449b-83a6-8d411f484b4d" providerId="ADAL" clId="{F0E3C64C-A30C-4EA7-9BD6-B4F97D62BBC7}" dt="2024-02-29T00:57:17.200" v="67" actId="1076"/>
          <ac:spMkLst>
            <pc:docMk/>
            <pc:sldMk cId="140629100" sldId="450"/>
            <ac:spMk id="2" creationId="{D8C7C84E-A439-4B2A-94CE-26B4E69CC91C}"/>
          </ac:spMkLst>
        </pc:spChg>
        <pc:picChg chg="mod">
          <ac:chgData name="Jha, Aryan Ritwajeet" userId="2aad577e-539b-449b-83a6-8d411f484b4d" providerId="ADAL" clId="{F0E3C64C-A30C-4EA7-9BD6-B4F97D62BBC7}" dt="2024-02-29T00:57:13.084" v="66" actId="1076"/>
          <ac:picMkLst>
            <pc:docMk/>
            <pc:sldMk cId="140629100" sldId="450"/>
            <ac:picMk id="6" creationId="{A29B8445-7892-4136-7110-F443704E1638}"/>
          </ac:picMkLst>
        </pc:picChg>
      </pc:sldChg>
      <pc:sldChg chg="modSp mod">
        <pc:chgData name="Jha, Aryan Ritwajeet" userId="2aad577e-539b-449b-83a6-8d411f484b4d" providerId="ADAL" clId="{F0E3C64C-A30C-4EA7-9BD6-B4F97D62BBC7}" dt="2024-02-29T01:53:48.513" v="1197" actId="404"/>
        <pc:sldMkLst>
          <pc:docMk/>
          <pc:sldMk cId="2692175154" sldId="451"/>
        </pc:sldMkLst>
        <pc:spChg chg="mod">
          <ac:chgData name="Jha, Aryan Ritwajeet" userId="2aad577e-539b-449b-83a6-8d411f484b4d" providerId="ADAL" clId="{F0E3C64C-A30C-4EA7-9BD6-B4F97D62BBC7}" dt="2024-02-29T01:53:48.513" v="1197" actId="404"/>
          <ac:spMkLst>
            <pc:docMk/>
            <pc:sldMk cId="2692175154" sldId="451"/>
            <ac:spMk id="2" creationId="{8E45A66E-1510-35DD-EFE9-5389585781A8}"/>
          </ac:spMkLst>
        </pc:spChg>
      </pc:sldChg>
      <pc:sldChg chg="modSp mod">
        <pc:chgData name="Jha, Aryan Ritwajeet" userId="2aad577e-539b-449b-83a6-8d411f484b4d" providerId="ADAL" clId="{F0E3C64C-A30C-4EA7-9BD6-B4F97D62BBC7}" dt="2024-02-29T02:30:02.728" v="2559" actId="207"/>
        <pc:sldMkLst>
          <pc:docMk/>
          <pc:sldMk cId="3747747450" sldId="452"/>
        </pc:sldMkLst>
        <pc:spChg chg="mod">
          <ac:chgData name="Jha, Aryan Ritwajeet" userId="2aad577e-539b-449b-83a6-8d411f484b4d" providerId="ADAL" clId="{F0E3C64C-A30C-4EA7-9BD6-B4F97D62BBC7}" dt="2024-02-29T02:30:02.728" v="2559" actId="207"/>
          <ac:spMkLst>
            <pc:docMk/>
            <pc:sldMk cId="3747747450" sldId="452"/>
            <ac:spMk id="10" creationId="{990C0EC9-3A8E-BCC4-5BDB-7CBE8482E74E}"/>
          </ac:spMkLst>
        </pc:spChg>
        <pc:spChg chg="mod">
          <ac:chgData name="Jha, Aryan Ritwajeet" userId="2aad577e-539b-449b-83a6-8d411f484b4d" providerId="ADAL" clId="{F0E3C64C-A30C-4EA7-9BD6-B4F97D62BBC7}" dt="2024-02-29T01:29:38.394" v="323" actId="14100"/>
          <ac:spMkLst>
            <pc:docMk/>
            <pc:sldMk cId="3747747450" sldId="452"/>
            <ac:spMk id="12" creationId="{073810AD-27DC-D7D2-E27F-982AB40AE564}"/>
          </ac:spMkLst>
        </pc:spChg>
        <pc:picChg chg="mod">
          <ac:chgData name="Jha, Aryan Ritwajeet" userId="2aad577e-539b-449b-83a6-8d411f484b4d" providerId="ADAL" clId="{F0E3C64C-A30C-4EA7-9BD6-B4F97D62BBC7}" dt="2024-02-29T01:21:37.758" v="159"/>
          <ac:picMkLst>
            <pc:docMk/>
            <pc:sldMk cId="3747747450" sldId="452"/>
            <ac:picMk id="4" creationId="{5F892978-5A69-D433-0511-73747ED2FB22}"/>
          </ac:picMkLst>
        </pc:picChg>
        <pc:picChg chg="mod">
          <ac:chgData name="Jha, Aryan Ritwajeet" userId="2aad577e-539b-449b-83a6-8d411f484b4d" providerId="ADAL" clId="{F0E3C64C-A30C-4EA7-9BD6-B4F97D62BBC7}" dt="2024-02-29T01:20:49.985" v="157"/>
          <ac:picMkLst>
            <pc:docMk/>
            <pc:sldMk cId="3747747450" sldId="452"/>
            <ac:picMk id="6" creationId="{AF054283-DA35-D4DA-FF05-C0EB94BF04A3}"/>
          </ac:picMkLst>
        </pc:picChg>
        <pc:picChg chg="mod">
          <ac:chgData name="Jha, Aryan Ritwajeet" userId="2aad577e-539b-449b-83a6-8d411f484b4d" providerId="ADAL" clId="{F0E3C64C-A30C-4EA7-9BD6-B4F97D62BBC7}" dt="2024-02-29T01:21:12.141" v="158"/>
          <ac:picMkLst>
            <pc:docMk/>
            <pc:sldMk cId="3747747450" sldId="452"/>
            <ac:picMk id="8" creationId="{0B7A4343-F748-2F28-F36A-F1D960C069A0}"/>
          </ac:picMkLst>
        </pc:picChg>
      </pc:sldChg>
      <pc:sldChg chg="modSp mod">
        <pc:chgData name="Jha, Aryan Ritwajeet" userId="2aad577e-539b-449b-83a6-8d411f484b4d" providerId="ADAL" clId="{F0E3C64C-A30C-4EA7-9BD6-B4F97D62BBC7}" dt="2024-02-29T00:59:49.498" v="91" actId="403"/>
        <pc:sldMkLst>
          <pc:docMk/>
          <pc:sldMk cId="67745170" sldId="454"/>
        </pc:sldMkLst>
        <pc:spChg chg="mod">
          <ac:chgData name="Jha, Aryan Ritwajeet" userId="2aad577e-539b-449b-83a6-8d411f484b4d" providerId="ADAL" clId="{F0E3C64C-A30C-4EA7-9BD6-B4F97D62BBC7}" dt="2024-02-29T00:59:49.498" v="91" actId="403"/>
          <ac:spMkLst>
            <pc:docMk/>
            <pc:sldMk cId="67745170" sldId="454"/>
            <ac:spMk id="3" creationId="{A9F86B74-0FFE-BDB0-2498-9A970D64E1D7}"/>
          </ac:spMkLst>
        </pc:spChg>
      </pc:sldChg>
      <pc:sldChg chg="modSp mod">
        <pc:chgData name="Jha, Aryan Ritwajeet" userId="2aad577e-539b-449b-83a6-8d411f484b4d" providerId="ADAL" clId="{F0E3C64C-A30C-4EA7-9BD6-B4F97D62BBC7}" dt="2024-02-29T00:58:08.655" v="74" actId="20577"/>
        <pc:sldMkLst>
          <pc:docMk/>
          <pc:sldMk cId="469121040" sldId="456"/>
        </pc:sldMkLst>
        <pc:spChg chg="mod">
          <ac:chgData name="Jha, Aryan Ritwajeet" userId="2aad577e-539b-449b-83a6-8d411f484b4d" providerId="ADAL" clId="{F0E3C64C-A30C-4EA7-9BD6-B4F97D62BBC7}" dt="2024-02-29T00:57:56.086" v="70" actId="404"/>
          <ac:spMkLst>
            <pc:docMk/>
            <pc:sldMk cId="469121040" sldId="456"/>
            <ac:spMk id="4" creationId="{BEAFD21B-4BF1-920F-3D01-5C387E0D02E6}"/>
          </ac:spMkLst>
        </pc:spChg>
        <pc:spChg chg="mod">
          <ac:chgData name="Jha, Aryan Ritwajeet" userId="2aad577e-539b-449b-83a6-8d411f484b4d" providerId="ADAL" clId="{F0E3C64C-A30C-4EA7-9BD6-B4F97D62BBC7}" dt="2024-02-29T00:58:08.655" v="74" actId="20577"/>
          <ac:spMkLst>
            <pc:docMk/>
            <pc:sldMk cId="469121040" sldId="456"/>
            <ac:spMk id="6" creationId="{44D57CBD-B5F9-BA17-3FF7-CC9FDD4927D8}"/>
          </ac:spMkLst>
        </pc:spChg>
      </pc:sldChg>
      <pc:sldChg chg="addSp modSp mod">
        <pc:chgData name="Jha, Aryan Ritwajeet" userId="2aad577e-539b-449b-83a6-8d411f484b4d" providerId="ADAL" clId="{F0E3C64C-A30C-4EA7-9BD6-B4F97D62BBC7}" dt="2024-02-29T01:56:58.673" v="1291" actId="20577"/>
        <pc:sldMkLst>
          <pc:docMk/>
          <pc:sldMk cId="1135370745" sldId="457"/>
        </pc:sldMkLst>
        <pc:spChg chg="mod">
          <ac:chgData name="Jha, Aryan Ritwajeet" userId="2aad577e-539b-449b-83a6-8d411f484b4d" providerId="ADAL" clId="{F0E3C64C-A30C-4EA7-9BD6-B4F97D62BBC7}" dt="2024-02-29T01:56:58.673" v="1291" actId="20577"/>
          <ac:spMkLst>
            <pc:docMk/>
            <pc:sldMk cId="1135370745" sldId="457"/>
            <ac:spMk id="2" creationId="{4399206B-6C12-6602-D860-555E7D9C9472}"/>
          </ac:spMkLst>
        </pc:spChg>
        <pc:spChg chg="add mod">
          <ac:chgData name="Jha, Aryan Ritwajeet" userId="2aad577e-539b-449b-83a6-8d411f484b4d" providerId="ADAL" clId="{F0E3C64C-A30C-4EA7-9BD6-B4F97D62BBC7}" dt="2024-02-29T01:56:21.483" v="1219" actId="207"/>
          <ac:spMkLst>
            <pc:docMk/>
            <pc:sldMk cId="1135370745" sldId="457"/>
            <ac:spMk id="4" creationId="{5A545445-AA28-52B2-3B1F-495EA16C1816}"/>
          </ac:spMkLst>
        </pc:spChg>
        <pc:spChg chg="add mod">
          <ac:chgData name="Jha, Aryan Ritwajeet" userId="2aad577e-539b-449b-83a6-8d411f484b4d" providerId="ADAL" clId="{F0E3C64C-A30C-4EA7-9BD6-B4F97D62BBC7}" dt="2024-02-29T01:56:05.445" v="1217" actId="207"/>
          <ac:spMkLst>
            <pc:docMk/>
            <pc:sldMk cId="1135370745" sldId="457"/>
            <ac:spMk id="5" creationId="{1F71A048-2EF1-5B6B-7FDC-7F4BB968AB91}"/>
          </ac:spMkLst>
        </pc:spChg>
        <pc:picChg chg="mod">
          <ac:chgData name="Jha, Aryan Ritwajeet" userId="2aad577e-539b-449b-83a6-8d411f484b4d" providerId="ADAL" clId="{F0E3C64C-A30C-4EA7-9BD6-B4F97D62BBC7}" dt="2024-02-29T01:54:41.249" v="1209" actId="1076"/>
          <ac:picMkLst>
            <pc:docMk/>
            <pc:sldMk cId="1135370745" sldId="457"/>
            <ac:picMk id="7" creationId="{F96189CA-5952-D364-FF46-DF9B5D59C8D3}"/>
          </ac:picMkLst>
        </pc:picChg>
      </pc:sldChg>
      <pc:sldChg chg="modSp mod">
        <pc:chgData name="Jha, Aryan Ritwajeet" userId="2aad577e-539b-449b-83a6-8d411f484b4d" providerId="ADAL" clId="{F0E3C64C-A30C-4EA7-9BD6-B4F97D62BBC7}" dt="2024-02-29T01:09:11.527" v="102" actId="403"/>
        <pc:sldMkLst>
          <pc:docMk/>
          <pc:sldMk cId="3494179190" sldId="458"/>
        </pc:sldMkLst>
        <pc:spChg chg="mod">
          <ac:chgData name="Jha, Aryan Ritwajeet" userId="2aad577e-539b-449b-83a6-8d411f484b4d" providerId="ADAL" clId="{F0E3C64C-A30C-4EA7-9BD6-B4F97D62BBC7}" dt="2024-02-29T01:09:11.527" v="102" actId="403"/>
          <ac:spMkLst>
            <pc:docMk/>
            <pc:sldMk cId="3494179190" sldId="458"/>
            <ac:spMk id="3" creationId="{D3A2DB08-0188-7A42-B252-89A2B21C6872}"/>
          </ac:spMkLst>
        </pc:spChg>
      </pc:sldChg>
      <pc:sldChg chg="modSp mod">
        <pc:chgData name="Jha, Aryan Ritwajeet" userId="2aad577e-539b-449b-83a6-8d411f484b4d" providerId="ADAL" clId="{F0E3C64C-A30C-4EA7-9BD6-B4F97D62BBC7}" dt="2024-02-29T01:51:49.053" v="1193" actId="20577"/>
        <pc:sldMkLst>
          <pc:docMk/>
          <pc:sldMk cId="2134924510" sldId="460"/>
        </pc:sldMkLst>
        <pc:spChg chg="mod">
          <ac:chgData name="Jha, Aryan Ritwajeet" userId="2aad577e-539b-449b-83a6-8d411f484b4d" providerId="ADAL" clId="{F0E3C64C-A30C-4EA7-9BD6-B4F97D62BBC7}" dt="2024-02-29T01:51:49.053" v="1193" actId="20577"/>
          <ac:spMkLst>
            <pc:docMk/>
            <pc:sldMk cId="2134924510" sldId="460"/>
            <ac:spMk id="3" creationId="{226B6C2F-18BC-2BC4-22CA-275DDCBCD4F9}"/>
          </ac:spMkLst>
        </pc:spChg>
      </pc:sldChg>
      <pc:sldChg chg="modSp">
        <pc:chgData name="Jha, Aryan Ritwajeet" userId="2aad577e-539b-449b-83a6-8d411f484b4d" providerId="ADAL" clId="{F0E3C64C-A30C-4EA7-9BD6-B4F97D62BBC7}" dt="2024-02-29T01:16:03.876" v="132" actId="478"/>
        <pc:sldMkLst>
          <pc:docMk/>
          <pc:sldMk cId="3044732369" sldId="462"/>
        </pc:sldMkLst>
        <pc:graphicFrameChg chg="mod">
          <ac:chgData name="Jha, Aryan Ritwajeet" userId="2aad577e-539b-449b-83a6-8d411f484b4d" providerId="ADAL" clId="{F0E3C64C-A30C-4EA7-9BD6-B4F97D62BBC7}" dt="2024-02-29T01:16:03.876" v="132" actId="478"/>
          <ac:graphicFrameMkLst>
            <pc:docMk/>
            <pc:sldMk cId="3044732369" sldId="462"/>
            <ac:graphicFrameMk id="5" creationId="{211D4BD5-0B16-14A8-540D-C6C6E6F9ED34}"/>
          </ac:graphicFrameMkLst>
        </pc:graphicFrameChg>
      </pc:sldChg>
      <pc:sldChg chg="addSp delSp modSp add del mod">
        <pc:chgData name="Jha, Aryan Ritwajeet" userId="2aad577e-539b-449b-83a6-8d411f484b4d" providerId="ADAL" clId="{F0E3C64C-A30C-4EA7-9BD6-B4F97D62BBC7}" dt="2024-02-29T02:12:00.613" v="1768" actId="2696"/>
        <pc:sldMkLst>
          <pc:docMk/>
          <pc:sldMk cId="1277347519" sldId="463"/>
        </pc:sldMkLst>
        <pc:spChg chg="del">
          <ac:chgData name="Jha, Aryan Ritwajeet" userId="2aad577e-539b-449b-83a6-8d411f484b4d" providerId="ADAL" clId="{F0E3C64C-A30C-4EA7-9BD6-B4F97D62BBC7}" dt="2024-02-29T01:30:01.184" v="325" actId="478"/>
          <ac:spMkLst>
            <pc:docMk/>
            <pc:sldMk cId="1277347519" sldId="463"/>
            <ac:spMk id="2" creationId="{ADD51B3B-F037-A33F-1CD2-9B3EFE10808B}"/>
          </ac:spMkLst>
        </pc:spChg>
        <pc:spChg chg="mod">
          <ac:chgData name="Jha, Aryan Ritwajeet" userId="2aad577e-539b-449b-83a6-8d411f484b4d" providerId="ADAL" clId="{F0E3C64C-A30C-4EA7-9BD6-B4F97D62BBC7}" dt="2024-02-29T01:59:48.904" v="1361" actId="1076"/>
          <ac:spMkLst>
            <pc:docMk/>
            <pc:sldMk cId="1277347519" sldId="463"/>
            <ac:spMk id="3" creationId="{C89F9495-E829-87F0-DB4E-E063A882CF66}"/>
          </ac:spMkLst>
        </pc:spChg>
        <pc:spChg chg="add del mod">
          <ac:chgData name="Jha, Aryan Ritwajeet" userId="2aad577e-539b-449b-83a6-8d411f484b4d" providerId="ADAL" clId="{F0E3C64C-A30C-4EA7-9BD6-B4F97D62BBC7}" dt="2024-02-29T01:30:06.889" v="326"/>
          <ac:spMkLst>
            <pc:docMk/>
            <pc:sldMk cId="1277347519" sldId="463"/>
            <ac:spMk id="7" creationId="{3DD2B72D-D65A-7C99-05C5-39BD38FD3835}"/>
          </ac:spMkLst>
        </pc:spChg>
        <pc:spChg chg="mod">
          <ac:chgData name="Jha, Aryan Ritwajeet" userId="2aad577e-539b-449b-83a6-8d411f484b4d" providerId="ADAL" clId="{F0E3C64C-A30C-4EA7-9BD6-B4F97D62BBC7}" dt="2024-02-29T01:37:57.043" v="818" actId="20577"/>
          <ac:spMkLst>
            <pc:docMk/>
            <pc:sldMk cId="1277347519" sldId="463"/>
            <ac:spMk id="10" creationId="{B17FEC72-0A46-2A12-F649-7658C94A106A}"/>
          </ac:spMkLst>
        </pc:spChg>
        <pc:spChg chg="mod">
          <ac:chgData name="Jha, Aryan Ritwajeet" userId="2aad577e-539b-449b-83a6-8d411f484b4d" providerId="ADAL" clId="{F0E3C64C-A30C-4EA7-9BD6-B4F97D62BBC7}" dt="2024-02-29T01:37:23.724" v="785" actId="1076"/>
          <ac:spMkLst>
            <pc:docMk/>
            <pc:sldMk cId="1277347519" sldId="463"/>
            <ac:spMk id="11" creationId="{5F794522-EBC4-88A3-FBA7-1BEDDC5D9381}"/>
          </ac:spMkLst>
        </pc:spChg>
        <pc:spChg chg="mod">
          <ac:chgData name="Jha, Aryan Ritwajeet" userId="2aad577e-539b-449b-83a6-8d411f484b4d" providerId="ADAL" clId="{F0E3C64C-A30C-4EA7-9BD6-B4F97D62BBC7}" dt="2024-02-29T01:37:23.724" v="785" actId="1076"/>
          <ac:spMkLst>
            <pc:docMk/>
            <pc:sldMk cId="1277347519" sldId="463"/>
            <ac:spMk id="12" creationId="{890550B9-3A87-2328-24A5-6D7F0FB9C3DD}"/>
          </ac:spMkLst>
        </pc:spChg>
        <pc:spChg chg="add mod">
          <ac:chgData name="Jha, Aryan Ritwajeet" userId="2aad577e-539b-449b-83a6-8d411f484b4d" providerId="ADAL" clId="{F0E3C64C-A30C-4EA7-9BD6-B4F97D62BBC7}" dt="2024-02-29T01:58:49.439" v="1347" actId="1076"/>
          <ac:spMkLst>
            <pc:docMk/>
            <pc:sldMk cId="1277347519" sldId="463"/>
            <ac:spMk id="26" creationId="{EA126FE8-B299-98E8-2FA6-E018F4571CFE}"/>
          </ac:spMkLst>
        </pc:spChg>
        <pc:spChg chg="add mod">
          <ac:chgData name="Jha, Aryan Ritwajeet" userId="2aad577e-539b-449b-83a6-8d411f484b4d" providerId="ADAL" clId="{F0E3C64C-A30C-4EA7-9BD6-B4F97D62BBC7}" dt="2024-02-29T02:06:47.803" v="1507" actId="1076"/>
          <ac:spMkLst>
            <pc:docMk/>
            <pc:sldMk cId="1277347519" sldId="463"/>
            <ac:spMk id="29" creationId="{DE8E7F40-437C-2A07-8649-2983DBE1EDDC}"/>
          </ac:spMkLst>
        </pc:spChg>
        <pc:spChg chg="add mod">
          <ac:chgData name="Jha, Aryan Ritwajeet" userId="2aad577e-539b-449b-83a6-8d411f484b4d" providerId="ADAL" clId="{F0E3C64C-A30C-4EA7-9BD6-B4F97D62BBC7}" dt="2024-02-29T02:06:20.153" v="1501" actId="207"/>
          <ac:spMkLst>
            <pc:docMk/>
            <pc:sldMk cId="1277347519" sldId="463"/>
            <ac:spMk id="30" creationId="{9678C101-C1D4-9C3E-B679-2A3038387B95}"/>
          </ac:spMkLst>
        </pc:spChg>
        <pc:spChg chg="add mod">
          <ac:chgData name="Jha, Aryan Ritwajeet" userId="2aad577e-539b-449b-83a6-8d411f484b4d" providerId="ADAL" clId="{F0E3C64C-A30C-4EA7-9BD6-B4F97D62BBC7}" dt="2024-02-29T02:05:57.354" v="1497" actId="207"/>
          <ac:spMkLst>
            <pc:docMk/>
            <pc:sldMk cId="1277347519" sldId="463"/>
            <ac:spMk id="31" creationId="{E174D6E6-649B-4BAC-C072-ECE659098029}"/>
          </ac:spMkLst>
        </pc:spChg>
        <pc:grpChg chg="add mod">
          <ac:chgData name="Jha, Aryan Ritwajeet" userId="2aad577e-539b-449b-83a6-8d411f484b4d" providerId="ADAL" clId="{F0E3C64C-A30C-4EA7-9BD6-B4F97D62BBC7}" dt="2024-02-29T02:06:34.128" v="1503" actId="14100"/>
          <ac:grpSpMkLst>
            <pc:docMk/>
            <pc:sldMk cId="1277347519" sldId="463"/>
            <ac:grpSpMk id="41" creationId="{191A56B9-C0E3-54E0-CD03-81D157CDC4D3}"/>
          </ac:grpSpMkLst>
        </pc:grpChg>
        <pc:picChg chg="mod ord">
          <ac:chgData name="Jha, Aryan Ritwajeet" userId="2aad577e-539b-449b-83a6-8d411f484b4d" providerId="ADAL" clId="{F0E3C64C-A30C-4EA7-9BD6-B4F97D62BBC7}" dt="2024-02-29T01:37:23.724" v="785" actId="1076"/>
          <ac:picMkLst>
            <pc:docMk/>
            <pc:sldMk cId="1277347519" sldId="463"/>
            <ac:picMk id="4" creationId="{746AC9E5-739A-53A1-8026-6DF72274DC82}"/>
          </ac:picMkLst>
        </pc:picChg>
        <pc:picChg chg="mod">
          <ac:chgData name="Jha, Aryan Ritwajeet" userId="2aad577e-539b-449b-83a6-8d411f484b4d" providerId="ADAL" clId="{F0E3C64C-A30C-4EA7-9BD6-B4F97D62BBC7}" dt="2024-02-29T01:37:23.724" v="785" actId="1076"/>
          <ac:picMkLst>
            <pc:docMk/>
            <pc:sldMk cId="1277347519" sldId="463"/>
            <ac:picMk id="6" creationId="{865A30BE-41AC-326E-4FAB-9C529E6D04D7}"/>
          </ac:picMkLst>
        </pc:picChg>
        <pc:picChg chg="mod">
          <ac:chgData name="Jha, Aryan Ritwajeet" userId="2aad577e-539b-449b-83a6-8d411f484b4d" providerId="ADAL" clId="{F0E3C64C-A30C-4EA7-9BD6-B4F97D62BBC7}" dt="2024-02-29T01:37:23.724" v="785" actId="1076"/>
          <ac:picMkLst>
            <pc:docMk/>
            <pc:sldMk cId="1277347519" sldId="463"/>
            <ac:picMk id="8" creationId="{47C50D96-EDB6-E912-53AC-3B3590D8A53B}"/>
          </ac:picMkLst>
        </pc:picChg>
        <pc:picChg chg="add mod">
          <ac:chgData name="Jha, Aryan Ritwajeet" userId="2aad577e-539b-449b-83a6-8d411f484b4d" providerId="ADAL" clId="{F0E3C64C-A30C-4EA7-9BD6-B4F97D62BBC7}" dt="2024-02-29T01:37:23.724" v="785" actId="1076"/>
          <ac:picMkLst>
            <pc:docMk/>
            <pc:sldMk cId="1277347519" sldId="463"/>
            <ac:picMk id="13" creationId="{D42DAE87-EB07-AAD4-BD15-EDABB2D420FB}"/>
          </ac:picMkLst>
        </pc:picChg>
        <pc:cxnChg chg="add mod">
          <ac:chgData name="Jha, Aryan Ritwajeet" userId="2aad577e-539b-449b-83a6-8d411f484b4d" providerId="ADAL" clId="{F0E3C64C-A30C-4EA7-9BD6-B4F97D62BBC7}" dt="2024-02-29T01:37:23.724" v="785" actId="1076"/>
          <ac:cxnSpMkLst>
            <pc:docMk/>
            <pc:sldMk cId="1277347519" sldId="463"/>
            <ac:cxnSpMk id="15" creationId="{53C100A9-3832-6000-76C4-77667AD44F7D}"/>
          </ac:cxnSpMkLst>
        </pc:cxnChg>
        <pc:cxnChg chg="add mod">
          <ac:chgData name="Jha, Aryan Ritwajeet" userId="2aad577e-539b-449b-83a6-8d411f484b4d" providerId="ADAL" clId="{F0E3C64C-A30C-4EA7-9BD6-B4F97D62BBC7}" dt="2024-02-29T01:37:23.724" v="785" actId="1076"/>
          <ac:cxnSpMkLst>
            <pc:docMk/>
            <pc:sldMk cId="1277347519" sldId="463"/>
            <ac:cxnSpMk id="16" creationId="{D41D9406-6613-7554-4AEB-B5F64DC7E6CA}"/>
          </ac:cxnSpMkLst>
        </pc:cxnChg>
        <pc:cxnChg chg="add mod">
          <ac:chgData name="Jha, Aryan Ritwajeet" userId="2aad577e-539b-449b-83a6-8d411f484b4d" providerId="ADAL" clId="{F0E3C64C-A30C-4EA7-9BD6-B4F97D62BBC7}" dt="2024-02-29T01:37:23.724" v="785" actId="1076"/>
          <ac:cxnSpMkLst>
            <pc:docMk/>
            <pc:sldMk cId="1277347519" sldId="463"/>
            <ac:cxnSpMk id="19" creationId="{9A344A60-BACC-ECEB-F489-EC58A4BE6C6D}"/>
          </ac:cxnSpMkLst>
        </pc:cxnChg>
        <pc:cxnChg chg="add mod">
          <ac:chgData name="Jha, Aryan Ritwajeet" userId="2aad577e-539b-449b-83a6-8d411f484b4d" providerId="ADAL" clId="{F0E3C64C-A30C-4EA7-9BD6-B4F97D62BBC7}" dt="2024-02-29T01:37:23.724" v="785" actId="1076"/>
          <ac:cxnSpMkLst>
            <pc:docMk/>
            <pc:sldMk cId="1277347519" sldId="463"/>
            <ac:cxnSpMk id="22" creationId="{520F2A46-CD4B-E2AD-4446-65164EEBAE51}"/>
          </ac:cxnSpMkLst>
        </pc:cxnChg>
        <pc:cxnChg chg="add mod">
          <ac:chgData name="Jha, Aryan Ritwajeet" userId="2aad577e-539b-449b-83a6-8d411f484b4d" providerId="ADAL" clId="{F0E3C64C-A30C-4EA7-9BD6-B4F97D62BBC7}" dt="2024-02-29T02:05:11.519" v="1490" actId="13822"/>
          <ac:cxnSpMkLst>
            <pc:docMk/>
            <pc:sldMk cId="1277347519" sldId="463"/>
            <ac:cxnSpMk id="28" creationId="{D02AD6A2-35A3-2004-9316-6C2688A1E0DA}"/>
          </ac:cxnSpMkLst>
        </pc:cxnChg>
        <pc:cxnChg chg="add del mod">
          <ac:chgData name="Jha, Aryan Ritwajeet" userId="2aad577e-539b-449b-83a6-8d411f484b4d" providerId="ADAL" clId="{F0E3C64C-A30C-4EA7-9BD6-B4F97D62BBC7}" dt="2024-02-29T02:04:08.987" v="1482" actId="478"/>
          <ac:cxnSpMkLst>
            <pc:docMk/>
            <pc:sldMk cId="1277347519" sldId="463"/>
            <ac:cxnSpMk id="32" creationId="{7F93281C-A9D9-467A-BCEF-92FAB0E69C98}"/>
          </ac:cxnSpMkLst>
        </pc:cxnChg>
      </pc:sldChg>
      <pc:sldChg chg="add del">
        <pc:chgData name="Jha, Aryan Ritwajeet" userId="2aad577e-539b-449b-83a6-8d411f484b4d" providerId="ADAL" clId="{F0E3C64C-A30C-4EA7-9BD6-B4F97D62BBC7}" dt="2024-02-29T02:12:19.533" v="1772"/>
        <pc:sldMkLst>
          <pc:docMk/>
          <pc:sldMk cId="2046535024" sldId="463"/>
        </pc:sldMkLst>
      </pc:sldChg>
      <pc:sldChg chg="del">
        <pc:chgData name="Jha, Aryan Ritwajeet" userId="2aad577e-539b-449b-83a6-8d411f484b4d" providerId="ADAL" clId="{F0E3C64C-A30C-4EA7-9BD6-B4F97D62BBC7}" dt="2024-02-29T02:17:06.413" v="1778" actId="2696"/>
        <pc:sldMkLst>
          <pc:docMk/>
          <pc:sldMk cId="3902784478" sldId="463"/>
        </pc:sldMkLst>
      </pc:sldChg>
      <pc:sldChg chg="add del">
        <pc:chgData name="Jha, Aryan Ritwajeet" userId="2aad577e-539b-449b-83a6-8d411f484b4d" providerId="ADAL" clId="{F0E3C64C-A30C-4EA7-9BD6-B4F97D62BBC7}" dt="2024-02-29T02:12:19.533" v="1772"/>
        <pc:sldMkLst>
          <pc:docMk/>
          <pc:sldMk cId="96011009" sldId="464"/>
        </pc:sldMkLst>
      </pc:sldChg>
      <pc:sldChg chg="del">
        <pc:chgData name="Jha, Aryan Ritwajeet" userId="2aad577e-539b-449b-83a6-8d411f484b4d" providerId="ADAL" clId="{F0E3C64C-A30C-4EA7-9BD6-B4F97D62BBC7}" dt="2024-02-29T02:17:06.413" v="1778" actId="2696"/>
        <pc:sldMkLst>
          <pc:docMk/>
          <pc:sldMk cId="633777527" sldId="464"/>
        </pc:sldMkLst>
      </pc:sldChg>
      <pc:sldChg chg="addSp delSp modSp new del mod setBg">
        <pc:chgData name="Jha, Aryan Ritwajeet" userId="2aad577e-539b-449b-83a6-8d411f484b4d" providerId="ADAL" clId="{F0E3C64C-A30C-4EA7-9BD6-B4F97D62BBC7}" dt="2024-02-29T02:12:00.613" v="1768" actId="2696"/>
        <pc:sldMkLst>
          <pc:docMk/>
          <pc:sldMk cId="741661356" sldId="464"/>
        </pc:sldMkLst>
        <pc:spChg chg="del">
          <ac:chgData name="Jha, Aryan Ritwajeet" userId="2aad577e-539b-449b-83a6-8d411f484b4d" providerId="ADAL" clId="{F0E3C64C-A30C-4EA7-9BD6-B4F97D62BBC7}" dt="2024-02-29T01:39:36.684" v="820"/>
          <ac:spMkLst>
            <pc:docMk/>
            <pc:sldMk cId="741661356" sldId="464"/>
            <ac:spMk id="2" creationId="{FA2A6FA6-F8C3-9615-A822-B6427CE639E9}"/>
          </ac:spMkLst>
        </pc:spChg>
        <pc:spChg chg="del">
          <ac:chgData name="Jha, Aryan Ritwajeet" userId="2aad577e-539b-449b-83a6-8d411f484b4d" providerId="ADAL" clId="{F0E3C64C-A30C-4EA7-9BD6-B4F97D62BBC7}" dt="2024-02-29T01:39:55.013" v="827" actId="478"/>
          <ac:spMkLst>
            <pc:docMk/>
            <pc:sldMk cId="741661356" sldId="464"/>
            <ac:spMk id="3" creationId="{7E85BB0F-4DD2-CBD0-38CC-0A48D73ED4C6}"/>
          </ac:spMkLst>
        </pc:spChg>
        <pc:spChg chg="add mod">
          <ac:chgData name="Jha, Aryan Ritwajeet" userId="2aad577e-539b-449b-83a6-8d411f484b4d" providerId="ADAL" clId="{F0E3C64C-A30C-4EA7-9BD6-B4F97D62BBC7}" dt="2024-02-29T01:57:29.563" v="1294" actId="20577"/>
          <ac:spMkLst>
            <pc:docMk/>
            <pc:sldMk cId="741661356" sldId="464"/>
            <ac:spMk id="6" creationId="{FAA30945-834F-78B4-9E94-76644EC55B3F}"/>
          </ac:spMkLst>
        </pc:spChg>
        <pc:spChg chg="add">
          <ac:chgData name="Jha, Aryan Ritwajeet" userId="2aad577e-539b-449b-83a6-8d411f484b4d" providerId="ADAL" clId="{F0E3C64C-A30C-4EA7-9BD6-B4F97D62BBC7}" dt="2024-02-29T01:45:39.983" v="931"/>
          <ac:spMkLst>
            <pc:docMk/>
            <pc:sldMk cId="741661356" sldId="464"/>
            <ac:spMk id="7" creationId="{6C152E49-B493-706A-30F8-DF403AFB4FC1}"/>
          </ac:spMkLst>
        </pc:spChg>
        <pc:spChg chg="add">
          <ac:chgData name="Jha, Aryan Ritwajeet" userId="2aad577e-539b-449b-83a6-8d411f484b4d" providerId="ADAL" clId="{F0E3C64C-A30C-4EA7-9BD6-B4F97D62BBC7}" dt="2024-02-29T01:45:43.084" v="932"/>
          <ac:spMkLst>
            <pc:docMk/>
            <pc:sldMk cId="741661356" sldId="464"/>
            <ac:spMk id="8" creationId="{597A1793-8D02-C71A-C04D-5FB5BE4D092F}"/>
          </ac:spMkLst>
        </pc:spChg>
        <pc:spChg chg="add del mod">
          <ac:chgData name="Jha, Aryan Ritwajeet" userId="2aad577e-539b-449b-83a6-8d411f484b4d" providerId="ADAL" clId="{F0E3C64C-A30C-4EA7-9BD6-B4F97D62BBC7}" dt="2024-02-29T01:46:22.024" v="947"/>
          <ac:spMkLst>
            <pc:docMk/>
            <pc:sldMk cId="741661356" sldId="464"/>
            <ac:spMk id="9" creationId="{8009826D-24DE-0569-2B98-2A35A7042256}"/>
          </ac:spMkLst>
        </pc:spChg>
        <pc:spChg chg="add del">
          <ac:chgData name="Jha, Aryan Ritwajeet" userId="2aad577e-539b-449b-83a6-8d411f484b4d" providerId="ADAL" clId="{F0E3C64C-A30C-4EA7-9BD6-B4F97D62BBC7}" dt="2024-02-29T01:40:40.084" v="836" actId="26606"/>
          <ac:spMkLst>
            <pc:docMk/>
            <pc:sldMk cId="741661356" sldId="464"/>
            <ac:spMk id="10" creationId="{2C7C440F-70E6-A86E-9B31-9177BAB18E3C}"/>
          </ac:spMkLst>
        </pc:spChg>
        <pc:spChg chg="add del">
          <ac:chgData name="Jha, Aryan Ritwajeet" userId="2aad577e-539b-449b-83a6-8d411f484b4d" providerId="ADAL" clId="{F0E3C64C-A30C-4EA7-9BD6-B4F97D62BBC7}" dt="2024-02-29T01:40:36.751" v="830" actId="26606"/>
          <ac:spMkLst>
            <pc:docMk/>
            <pc:sldMk cId="741661356" sldId="464"/>
            <ac:spMk id="11" creationId="{A4AC5506-6312-4701-8D3C-40187889A947}"/>
          </ac:spMkLst>
        </pc:spChg>
        <pc:spChg chg="add mod">
          <ac:chgData name="Jha, Aryan Ritwajeet" userId="2aad577e-539b-449b-83a6-8d411f484b4d" providerId="ADAL" clId="{F0E3C64C-A30C-4EA7-9BD6-B4F97D62BBC7}" dt="2024-02-29T01:45:56.438" v="935"/>
          <ac:spMkLst>
            <pc:docMk/>
            <pc:sldMk cId="741661356" sldId="464"/>
            <ac:spMk id="12" creationId="{17E4EA42-6792-F617-2114-7DDB1DCBBFD9}"/>
          </ac:spMkLst>
        </pc:spChg>
        <pc:spChg chg="add del">
          <ac:chgData name="Jha, Aryan Ritwajeet" userId="2aad577e-539b-449b-83a6-8d411f484b4d" providerId="ADAL" clId="{F0E3C64C-A30C-4EA7-9BD6-B4F97D62BBC7}" dt="2024-02-29T01:40:37.784" v="832" actId="26606"/>
          <ac:spMkLst>
            <pc:docMk/>
            <pc:sldMk cId="741661356" sldId="464"/>
            <ac:spMk id="13" creationId="{047C8CCB-F95D-4249-92DD-651249D3535A}"/>
          </ac:spMkLst>
        </pc:spChg>
        <pc:spChg chg="add del">
          <ac:chgData name="Jha, Aryan Ritwajeet" userId="2aad577e-539b-449b-83a6-8d411f484b4d" providerId="ADAL" clId="{F0E3C64C-A30C-4EA7-9BD6-B4F97D62BBC7}" dt="2024-02-29T01:40:37.784" v="832" actId="26606"/>
          <ac:spMkLst>
            <pc:docMk/>
            <pc:sldMk cId="741661356" sldId="464"/>
            <ac:spMk id="14" creationId="{6753252F-4873-4F63-801D-CC719279A7D5}"/>
          </ac:spMkLst>
        </pc:spChg>
        <pc:spChg chg="add del">
          <ac:chgData name="Jha, Aryan Ritwajeet" userId="2aad577e-539b-449b-83a6-8d411f484b4d" providerId="ADAL" clId="{F0E3C64C-A30C-4EA7-9BD6-B4F97D62BBC7}" dt="2024-02-29T01:40:40.084" v="836" actId="26606"/>
          <ac:spMkLst>
            <pc:docMk/>
            <pc:sldMk cId="741661356" sldId="464"/>
            <ac:spMk id="15" creationId="{535742DD-1B16-4E9D-B715-0D74B4574A68}"/>
          </ac:spMkLst>
        </pc:spChg>
        <pc:spChg chg="add del">
          <ac:chgData name="Jha, Aryan Ritwajeet" userId="2aad577e-539b-449b-83a6-8d411f484b4d" providerId="ADAL" clId="{F0E3C64C-A30C-4EA7-9BD6-B4F97D62BBC7}" dt="2024-02-29T01:40:38.733" v="834" actId="26606"/>
          <ac:spMkLst>
            <pc:docMk/>
            <pc:sldMk cId="741661356" sldId="464"/>
            <ac:spMk id="16" creationId="{5E395AE0-8789-FAD6-A987-32E65C185100}"/>
          </ac:spMkLst>
        </pc:spChg>
        <pc:spChg chg="add mod">
          <ac:chgData name="Jha, Aryan Ritwajeet" userId="2aad577e-539b-449b-83a6-8d411f484b4d" providerId="ADAL" clId="{F0E3C64C-A30C-4EA7-9BD6-B4F97D62BBC7}" dt="2024-02-29T01:58:53.243" v="1348"/>
          <ac:spMkLst>
            <pc:docMk/>
            <pc:sldMk cId="741661356" sldId="464"/>
            <ac:spMk id="18" creationId="{FC0F8913-D4FA-CA98-D7ED-20909FFC12EB}"/>
          </ac:spMkLst>
        </pc:spChg>
        <pc:spChg chg="add del">
          <ac:chgData name="Jha, Aryan Ritwajeet" userId="2aad577e-539b-449b-83a6-8d411f484b4d" providerId="ADAL" clId="{F0E3C64C-A30C-4EA7-9BD6-B4F97D62BBC7}" dt="2024-02-29T01:40:40.084" v="836" actId="26606"/>
          <ac:spMkLst>
            <pc:docMk/>
            <pc:sldMk cId="741661356" sldId="464"/>
            <ac:spMk id="19" creationId="{A8908DB7-C3A6-4FCB-9820-CEE02B398C4A}"/>
          </ac:spMkLst>
        </pc:spChg>
        <pc:spChg chg="add del">
          <ac:chgData name="Jha, Aryan Ritwajeet" userId="2aad577e-539b-449b-83a6-8d411f484b4d" providerId="ADAL" clId="{F0E3C64C-A30C-4EA7-9BD6-B4F97D62BBC7}" dt="2024-02-29T01:40:40.513" v="838" actId="26606"/>
          <ac:spMkLst>
            <pc:docMk/>
            <pc:sldMk cId="741661356" sldId="464"/>
            <ac:spMk id="21" creationId="{6753252F-4873-4F63-801D-CC719279A7D5}"/>
          </ac:spMkLst>
        </pc:spChg>
        <pc:spChg chg="add del">
          <ac:chgData name="Jha, Aryan Ritwajeet" userId="2aad577e-539b-449b-83a6-8d411f484b4d" providerId="ADAL" clId="{F0E3C64C-A30C-4EA7-9BD6-B4F97D62BBC7}" dt="2024-02-29T01:40:40.513" v="838" actId="26606"/>
          <ac:spMkLst>
            <pc:docMk/>
            <pc:sldMk cId="741661356" sldId="464"/>
            <ac:spMk id="22" creationId="{047C8CCB-F95D-4249-92DD-651249D3535A}"/>
          </ac:spMkLst>
        </pc:spChg>
        <pc:spChg chg="add del">
          <ac:chgData name="Jha, Aryan Ritwajeet" userId="2aad577e-539b-449b-83a6-8d411f484b4d" providerId="ADAL" clId="{F0E3C64C-A30C-4EA7-9BD6-B4F97D62BBC7}" dt="2024-02-29T01:40:41.074" v="840" actId="26606"/>
          <ac:spMkLst>
            <pc:docMk/>
            <pc:sldMk cId="741661356" sldId="464"/>
            <ac:spMk id="24" creationId="{5E395AE0-8789-FAD6-A987-32E65C185100}"/>
          </ac:spMkLst>
        </pc:spChg>
        <pc:spChg chg="add del">
          <ac:chgData name="Jha, Aryan Ritwajeet" userId="2aad577e-539b-449b-83a6-8d411f484b4d" providerId="ADAL" clId="{F0E3C64C-A30C-4EA7-9BD6-B4F97D62BBC7}" dt="2024-02-29T01:40:42.069" v="842" actId="26606"/>
          <ac:spMkLst>
            <pc:docMk/>
            <pc:sldMk cId="741661356" sldId="464"/>
            <ac:spMk id="27" creationId="{7132983F-1A66-5C31-7D6E-4A1698D0EB36}"/>
          </ac:spMkLst>
        </pc:spChg>
        <pc:spChg chg="add del">
          <ac:chgData name="Jha, Aryan Ritwajeet" userId="2aad577e-539b-449b-83a6-8d411f484b4d" providerId="ADAL" clId="{F0E3C64C-A30C-4EA7-9BD6-B4F97D62BBC7}" dt="2024-02-29T01:40:44.315" v="844" actId="26606"/>
          <ac:spMkLst>
            <pc:docMk/>
            <pc:sldMk cId="741661356" sldId="464"/>
            <ac:spMk id="29" creationId="{66E48AFA-8884-4F68-A44F-D2C1E8609C5A}"/>
          </ac:spMkLst>
        </pc:spChg>
        <pc:spChg chg="add del">
          <ac:chgData name="Jha, Aryan Ritwajeet" userId="2aad577e-539b-449b-83a6-8d411f484b4d" providerId="ADAL" clId="{F0E3C64C-A30C-4EA7-9BD6-B4F97D62BBC7}" dt="2024-02-29T01:40:44.315" v="844" actId="26606"/>
          <ac:spMkLst>
            <pc:docMk/>
            <pc:sldMk cId="741661356" sldId="464"/>
            <ac:spMk id="30" creationId="{969D19A6-08CB-498C-93EC-3FFB021FC68A}"/>
          </ac:spMkLst>
        </pc:spChg>
        <pc:spChg chg="add del">
          <ac:chgData name="Jha, Aryan Ritwajeet" userId="2aad577e-539b-449b-83a6-8d411f484b4d" providerId="ADAL" clId="{F0E3C64C-A30C-4EA7-9BD6-B4F97D62BBC7}" dt="2024-02-29T01:40:44.315" v="844" actId="26606"/>
          <ac:spMkLst>
            <pc:docMk/>
            <pc:sldMk cId="741661356" sldId="464"/>
            <ac:spMk id="31" creationId="{BF412FBF-F268-5BE9-8DBB-B8B8035F5516}"/>
          </ac:spMkLst>
        </pc:spChg>
        <pc:picChg chg="add mod ord">
          <ac:chgData name="Jha, Aryan Ritwajeet" userId="2aad577e-539b-449b-83a6-8d411f484b4d" providerId="ADAL" clId="{F0E3C64C-A30C-4EA7-9BD6-B4F97D62BBC7}" dt="2024-02-29T01:40:44.315" v="844" actId="26606"/>
          <ac:picMkLst>
            <pc:docMk/>
            <pc:sldMk cId="741661356" sldId="464"/>
            <ac:picMk id="5" creationId="{E4361773-FE42-989F-4C1A-A5AB4C704B8C}"/>
          </ac:picMkLst>
        </pc:picChg>
        <pc:cxnChg chg="add del">
          <ac:chgData name="Jha, Aryan Ritwajeet" userId="2aad577e-539b-449b-83a6-8d411f484b4d" providerId="ADAL" clId="{F0E3C64C-A30C-4EA7-9BD6-B4F97D62BBC7}" dt="2024-02-29T01:40:38.733" v="834" actId="26606"/>
          <ac:cxnSpMkLst>
            <pc:docMk/>
            <pc:sldMk cId="741661356" sldId="464"/>
            <ac:cxnSpMk id="17" creationId="{7667AA61-5C27-F30F-D229-06CBE5709F33}"/>
          </ac:cxnSpMkLst>
        </pc:cxnChg>
        <pc:cxnChg chg="add del">
          <ac:chgData name="Jha, Aryan Ritwajeet" userId="2aad577e-539b-449b-83a6-8d411f484b4d" providerId="ADAL" clId="{F0E3C64C-A30C-4EA7-9BD6-B4F97D62BBC7}" dt="2024-02-29T01:40:41.074" v="840" actId="26606"/>
          <ac:cxnSpMkLst>
            <pc:docMk/>
            <pc:sldMk cId="741661356" sldId="464"/>
            <ac:cxnSpMk id="25" creationId="{7667AA61-5C27-F30F-D229-06CBE5709F33}"/>
          </ac:cxnSpMkLst>
        </pc:cxnChg>
      </pc:sldChg>
      <pc:sldChg chg="addSp delSp modSp new del mod setBg">
        <pc:chgData name="Jha, Aryan Ritwajeet" userId="2aad577e-539b-449b-83a6-8d411f484b4d" providerId="ADAL" clId="{F0E3C64C-A30C-4EA7-9BD6-B4F97D62BBC7}" dt="2024-02-29T02:12:34.976" v="1773" actId="2696"/>
        <pc:sldMkLst>
          <pc:docMk/>
          <pc:sldMk cId="1690623833" sldId="465"/>
        </pc:sldMkLst>
        <pc:spChg chg="add del">
          <ac:chgData name="Jha, Aryan Ritwajeet" userId="2aad577e-539b-449b-83a6-8d411f484b4d" providerId="ADAL" clId="{F0E3C64C-A30C-4EA7-9BD6-B4F97D62BBC7}" dt="2024-02-29T02:08:15.645" v="1514" actId="26606"/>
          <ac:spMkLst>
            <pc:docMk/>
            <pc:sldMk cId="1690623833" sldId="465"/>
            <ac:spMk id="2" creationId="{5073FF87-1ADD-1BD8-F715-87930B132E26}"/>
          </ac:spMkLst>
        </pc:spChg>
        <pc:spChg chg="add del mod">
          <ac:chgData name="Jha, Aryan Ritwajeet" userId="2aad577e-539b-449b-83a6-8d411f484b4d" providerId="ADAL" clId="{F0E3C64C-A30C-4EA7-9BD6-B4F97D62BBC7}" dt="2024-02-29T02:11:27.453" v="1767" actId="20577"/>
          <ac:spMkLst>
            <pc:docMk/>
            <pc:sldMk cId="1690623833" sldId="465"/>
            <ac:spMk id="3" creationId="{C37E19E6-4B41-6C6C-E762-E372E162EB71}"/>
          </ac:spMkLst>
        </pc:spChg>
        <pc:picChg chg="add mod">
          <ac:chgData name="Jha, Aryan Ritwajeet" userId="2aad577e-539b-449b-83a6-8d411f484b4d" providerId="ADAL" clId="{F0E3C64C-A30C-4EA7-9BD6-B4F97D62BBC7}" dt="2024-02-29T02:08:15.645" v="1514" actId="26606"/>
          <ac:picMkLst>
            <pc:docMk/>
            <pc:sldMk cId="1690623833" sldId="465"/>
            <ac:picMk id="5" creationId="{77BF918D-6D9A-1960-A3B7-86D7815B9E85}"/>
          </ac:picMkLst>
        </pc:picChg>
      </pc:sldChg>
      <pc:sldChg chg="modSp del mod">
        <pc:chgData name="Jha, Aryan Ritwajeet" userId="2aad577e-539b-449b-83a6-8d411f484b4d" providerId="ADAL" clId="{F0E3C64C-A30C-4EA7-9BD6-B4F97D62BBC7}" dt="2024-02-29T02:17:06.413" v="1778" actId="2696"/>
        <pc:sldMkLst>
          <pc:docMk/>
          <pc:sldMk cId="2454834095" sldId="465"/>
        </pc:sldMkLst>
        <pc:spChg chg="mod">
          <ac:chgData name="Jha, Aryan Ritwajeet" userId="2aad577e-539b-449b-83a6-8d411f484b4d" providerId="ADAL" clId="{F0E3C64C-A30C-4EA7-9BD6-B4F97D62BBC7}" dt="2024-02-29T02:12:50.113" v="1777" actId="20577"/>
          <ac:spMkLst>
            <pc:docMk/>
            <pc:sldMk cId="2454834095" sldId="465"/>
            <ac:spMk id="3" creationId="{5FFB81EC-C498-96B0-EFB3-1DD1657E0A25}"/>
          </ac:spMkLst>
        </pc:spChg>
      </pc:sldChg>
      <pc:sldChg chg="add del">
        <pc:chgData name="Jha, Aryan Ritwajeet" userId="2aad577e-539b-449b-83a6-8d411f484b4d" providerId="ADAL" clId="{F0E3C64C-A30C-4EA7-9BD6-B4F97D62BBC7}" dt="2024-02-29T02:12:41.145" v="1775"/>
        <pc:sldMkLst>
          <pc:docMk/>
          <pc:sldMk cId="3385159687" sldId="465"/>
        </pc:sldMkLst>
      </pc:sldChg>
      <pc:sldChg chg="modSp new mod">
        <pc:chgData name="Jha, Aryan Ritwajeet" userId="2aad577e-539b-449b-83a6-8d411f484b4d" providerId="ADAL" clId="{F0E3C64C-A30C-4EA7-9BD6-B4F97D62BBC7}" dt="2024-02-29T02:31:16.734" v="2576" actId="5793"/>
        <pc:sldMkLst>
          <pc:docMk/>
          <pc:sldMk cId="608697981" sldId="466"/>
        </pc:sldMkLst>
        <pc:spChg chg="mod">
          <ac:chgData name="Jha, Aryan Ritwajeet" userId="2aad577e-539b-449b-83a6-8d411f484b4d" providerId="ADAL" clId="{F0E3C64C-A30C-4EA7-9BD6-B4F97D62BBC7}" dt="2024-02-29T02:31:16.734" v="2576" actId="5793"/>
          <ac:spMkLst>
            <pc:docMk/>
            <pc:sldMk cId="608697981" sldId="466"/>
            <ac:spMk id="2" creationId="{3251F56D-6989-CF90-F5D3-04C4D30B430B}"/>
          </ac:spMkLst>
        </pc:spChg>
        <pc:spChg chg="mod">
          <ac:chgData name="Jha, Aryan Ritwajeet" userId="2aad577e-539b-449b-83a6-8d411f484b4d" providerId="ADAL" clId="{F0E3C64C-A30C-4EA7-9BD6-B4F97D62BBC7}" dt="2024-02-29T02:20:19.423" v="1992" actId="20577"/>
          <ac:spMkLst>
            <pc:docMk/>
            <pc:sldMk cId="608697981" sldId="466"/>
            <ac:spMk id="3" creationId="{F11B69D4-5137-E9A2-C042-9F0ECF065DAF}"/>
          </ac:spMkLst>
        </pc:spChg>
      </pc:sldChg>
      <pc:sldChg chg="add del">
        <pc:chgData name="Jha, Aryan Ritwajeet" userId="2aad577e-539b-449b-83a6-8d411f484b4d" providerId="ADAL" clId="{F0E3C64C-A30C-4EA7-9BD6-B4F97D62BBC7}" dt="2024-02-29T02:12:18.303" v="1771"/>
        <pc:sldMkLst>
          <pc:docMk/>
          <pc:sldMk cId="2187174834" sldId="466"/>
        </pc:sldMkLst>
      </pc:sldChg>
      <pc:sldChg chg="addSp delSp modSp add mod">
        <pc:chgData name="Jha, Aryan Ritwajeet" userId="2aad577e-539b-449b-83a6-8d411f484b4d" providerId="ADAL" clId="{F0E3C64C-A30C-4EA7-9BD6-B4F97D62BBC7}" dt="2024-02-29T02:31:05.708" v="2572" actId="20577"/>
        <pc:sldMkLst>
          <pc:docMk/>
          <pc:sldMk cId="2675600816" sldId="467"/>
        </pc:sldMkLst>
        <pc:spChg chg="mod">
          <ac:chgData name="Jha, Aryan Ritwajeet" userId="2aad577e-539b-449b-83a6-8d411f484b4d" providerId="ADAL" clId="{F0E3C64C-A30C-4EA7-9BD6-B4F97D62BBC7}" dt="2024-02-29T02:20:47.269" v="2025" actId="20577"/>
          <ac:spMkLst>
            <pc:docMk/>
            <pc:sldMk cId="2675600816" sldId="467"/>
            <ac:spMk id="2" creationId="{B632CE44-24BD-9EA6-B412-C526B6043429}"/>
          </ac:spMkLst>
        </pc:spChg>
        <pc:spChg chg="add mod">
          <ac:chgData name="Jha, Aryan Ritwajeet" userId="2aad577e-539b-449b-83a6-8d411f484b4d" providerId="ADAL" clId="{F0E3C64C-A30C-4EA7-9BD6-B4F97D62BBC7}" dt="2024-02-29T02:27:56.973" v="2483" actId="20577"/>
          <ac:spMkLst>
            <pc:docMk/>
            <pc:sldMk cId="2675600816" sldId="467"/>
            <ac:spMk id="3" creationId="{33D117A8-2E01-8DDB-AE76-EF960ECB7668}"/>
          </ac:spMkLst>
        </pc:spChg>
        <pc:spChg chg="add mod">
          <ac:chgData name="Jha, Aryan Ritwajeet" userId="2aad577e-539b-449b-83a6-8d411f484b4d" providerId="ADAL" clId="{F0E3C64C-A30C-4EA7-9BD6-B4F97D62BBC7}" dt="2024-02-29T02:31:05.708" v="2572" actId="20577"/>
          <ac:spMkLst>
            <pc:docMk/>
            <pc:sldMk cId="2675600816" sldId="467"/>
            <ac:spMk id="4" creationId="{DD9A4F39-6656-7349-0D0C-C2F0E497C0EF}"/>
          </ac:spMkLst>
        </pc:spChg>
        <pc:spChg chg="add del mod">
          <ac:chgData name="Jha, Aryan Ritwajeet" userId="2aad577e-539b-449b-83a6-8d411f484b4d" providerId="ADAL" clId="{F0E3C64C-A30C-4EA7-9BD6-B4F97D62BBC7}" dt="2024-02-29T02:26:24.322" v="2471" actId="478"/>
          <ac:spMkLst>
            <pc:docMk/>
            <pc:sldMk cId="2675600816" sldId="467"/>
            <ac:spMk id="7" creationId="{596BE5A6-8308-7F3E-9D37-06BE8B888B20}"/>
          </ac:spMkLst>
        </pc:spChg>
        <pc:picChg chg="del mod">
          <ac:chgData name="Jha, Aryan Ritwajeet" userId="2aad577e-539b-449b-83a6-8d411f484b4d" providerId="ADAL" clId="{F0E3C64C-A30C-4EA7-9BD6-B4F97D62BBC7}" dt="2024-02-29T02:26:12.848" v="2467" actId="478"/>
          <ac:picMkLst>
            <pc:docMk/>
            <pc:sldMk cId="2675600816" sldId="467"/>
            <ac:picMk id="5" creationId="{2EFC7AA9-ABB9-690A-5A98-F28F603CD63E}"/>
          </ac:picMkLst>
        </pc:picChg>
        <pc:picChg chg="add mod">
          <ac:chgData name="Jha, Aryan Ritwajeet" userId="2aad577e-539b-449b-83a6-8d411f484b4d" providerId="ADAL" clId="{F0E3C64C-A30C-4EA7-9BD6-B4F97D62BBC7}" dt="2024-02-29T02:26:20.853" v="2470" actId="14100"/>
          <ac:picMkLst>
            <pc:docMk/>
            <pc:sldMk cId="2675600816" sldId="467"/>
            <ac:picMk id="8" creationId="{6239AF2C-EE3E-95A7-4251-3735CF0DF67B}"/>
          </ac:picMkLst>
        </pc:picChg>
      </pc:sldChg>
      <pc:sldChg chg="add del">
        <pc:chgData name="Jha, Aryan Ritwajeet" userId="2aad577e-539b-449b-83a6-8d411f484b4d" providerId="ADAL" clId="{F0E3C64C-A30C-4EA7-9BD6-B4F97D62BBC7}" dt="2024-02-29T02:12:18.303" v="1771"/>
        <pc:sldMkLst>
          <pc:docMk/>
          <pc:sldMk cId="3674479729" sldId="467"/>
        </pc:sldMkLst>
      </pc:sldChg>
    </pc:docChg>
  </pc:docChgLst>
  <pc:docChgLst>
    <pc:chgData name="Jha, Aryan Ritwajeet" userId="2aad577e-539b-449b-83a6-8d411f484b4d" providerId="ADAL" clId="{1AFD4DB1-B5D4-4A49-B96B-3C2169D32C01}"/>
    <pc:docChg chg="custSel modSld">
      <pc:chgData name="Jha, Aryan Ritwajeet" userId="2aad577e-539b-449b-83a6-8d411f484b4d" providerId="ADAL" clId="{1AFD4DB1-B5D4-4A49-B96B-3C2169D32C01}" dt="2024-02-01T03:38:50.431" v="955" actId="20577"/>
      <pc:docMkLst>
        <pc:docMk/>
      </pc:docMkLst>
      <pc:sldChg chg="modSp mod">
        <pc:chgData name="Jha, Aryan Ritwajeet" userId="2aad577e-539b-449b-83a6-8d411f484b4d" providerId="ADAL" clId="{1AFD4DB1-B5D4-4A49-B96B-3C2169D32C01}" dt="2024-02-01T03:38:50.431" v="955" actId="20577"/>
        <pc:sldMkLst>
          <pc:docMk/>
          <pc:sldMk cId="3747747450" sldId="452"/>
        </pc:sldMkLst>
        <pc:spChg chg="mod">
          <ac:chgData name="Jha, Aryan Ritwajeet" userId="2aad577e-539b-449b-83a6-8d411f484b4d" providerId="ADAL" clId="{1AFD4DB1-B5D4-4A49-B96B-3C2169D32C01}" dt="2024-02-01T03:38:50.431" v="955" actId="20577"/>
          <ac:spMkLst>
            <pc:docMk/>
            <pc:sldMk cId="3747747450" sldId="452"/>
            <ac:spMk id="2" creationId="{E1105625-CADF-88CB-69F8-B1FBBCF6B779}"/>
          </ac:spMkLst>
        </pc:spChg>
      </pc:sldChg>
      <pc:sldChg chg="modSp mod">
        <pc:chgData name="Jha, Aryan Ritwajeet" userId="2aad577e-539b-449b-83a6-8d411f484b4d" providerId="ADAL" clId="{1AFD4DB1-B5D4-4A49-B96B-3C2169D32C01}" dt="2024-02-01T00:04:36.571" v="899" actId="20577"/>
        <pc:sldMkLst>
          <pc:docMk/>
          <pc:sldMk cId="67745170" sldId="454"/>
        </pc:sldMkLst>
        <pc:spChg chg="mod">
          <ac:chgData name="Jha, Aryan Ritwajeet" userId="2aad577e-539b-449b-83a6-8d411f484b4d" providerId="ADAL" clId="{1AFD4DB1-B5D4-4A49-B96B-3C2169D32C01}" dt="2024-02-01T00:04:36.571" v="899" actId="20577"/>
          <ac:spMkLst>
            <pc:docMk/>
            <pc:sldMk cId="67745170" sldId="454"/>
            <ac:spMk id="3" creationId="{A9F86B74-0FFE-BDB0-2498-9A970D64E1D7}"/>
          </ac:spMkLst>
        </pc:spChg>
      </pc:sldChg>
    </pc:docChg>
  </pc:docChgLst>
  <pc:docChgLst>
    <pc:chgData name="Jha, Aryan Ritwajeet" userId="2aad577e-539b-449b-83a6-8d411f484b4d" providerId="ADAL" clId="{3F83E9AB-52A3-42B4-A8B0-61C2E1DE242E}"/>
    <pc:docChg chg="undo redo custSel addSld delSld modSld">
      <pc:chgData name="Jha, Aryan Ritwajeet" userId="2aad577e-539b-449b-83a6-8d411f484b4d" providerId="ADAL" clId="{3F83E9AB-52A3-42B4-A8B0-61C2E1DE242E}" dt="2024-02-07T01:19:24.049" v="8060" actId="33524"/>
      <pc:docMkLst>
        <pc:docMk/>
      </pc:docMkLst>
      <pc:sldChg chg="delSp modSp mod">
        <pc:chgData name="Jha, Aryan Ritwajeet" userId="2aad577e-539b-449b-83a6-8d411f484b4d" providerId="ADAL" clId="{3F83E9AB-52A3-42B4-A8B0-61C2E1DE242E}" dt="2024-01-30T19:24:45.391" v="1691" actId="1076"/>
        <pc:sldMkLst>
          <pc:docMk/>
          <pc:sldMk cId="3211284466" sldId="257"/>
        </pc:sldMkLst>
        <pc:spChg chg="mod">
          <ac:chgData name="Jha, Aryan Ritwajeet" userId="2aad577e-539b-449b-83a6-8d411f484b4d" providerId="ADAL" clId="{3F83E9AB-52A3-42B4-A8B0-61C2E1DE242E}" dt="2024-01-30T18:53:35.653" v="89" actId="113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3F83E9AB-52A3-42B4-A8B0-61C2E1DE242E}" dt="2024-01-30T19:24:45.391" v="1691" actId="1076"/>
          <ac:spMkLst>
            <pc:docMk/>
            <pc:sldMk cId="3211284466" sldId="257"/>
            <ac:spMk id="3" creationId="{2BE68964-B8D8-4EBC-B9D3-CCA6FA2AC332}"/>
          </ac:spMkLst>
        </pc:spChg>
        <pc:spChg chg="del">
          <ac:chgData name="Jha, Aryan Ritwajeet" userId="2aad577e-539b-449b-83a6-8d411f484b4d" providerId="ADAL" clId="{3F83E9AB-52A3-42B4-A8B0-61C2E1DE242E}" dt="2024-01-30T18:54:08.173" v="96" actId="478"/>
          <ac:spMkLst>
            <pc:docMk/>
            <pc:sldMk cId="3211284466" sldId="257"/>
            <ac:spMk id="4" creationId="{AEA972B1-1638-7DEB-8E8D-E49A56D06076}"/>
          </ac:spMkLst>
        </pc:spChg>
      </pc:sldChg>
      <pc:sldChg chg="addSp delSp modSp mod">
        <pc:chgData name="Jha, Aryan Ritwajeet" userId="2aad577e-539b-449b-83a6-8d411f484b4d" providerId="ADAL" clId="{3F83E9AB-52A3-42B4-A8B0-61C2E1DE242E}" dt="2024-01-30T19:20:03.231" v="1306" actId="20577"/>
        <pc:sldMkLst>
          <pc:docMk/>
          <pc:sldMk cId="930504783" sldId="278"/>
        </pc:sldMkLst>
        <pc:spChg chg="mod">
          <ac:chgData name="Jha, Aryan Ritwajeet" userId="2aad577e-539b-449b-83a6-8d411f484b4d" providerId="ADAL" clId="{3F83E9AB-52A3-42B4-A8B0-61C2E1DE242E}" dt="2024-01-30T19:20:03.231" v="1306" actId="20577"/>
          <ac:spMkLst>
            <pc:docMk/>
            <pc:sldMk cId="930504783" sldId="278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3F83E9AB-52A3-42B4-A8B0-61C2E1DE242E}" dt="2024-01-30T19:14:32.799" v="835" actId="20577"/>
          <ac:spMkLst>
            <pc:docMk/>
            <pc:sldMk cId="930504783" sldId="278"/>
            <ac:spMk id="3" creationId="{2B351BEF-2A59-4268-968D-5C8F03B9F3D2}"/>
          </ac:spMkLst>
        </pc:spChg>
        <pc:picChg chg="del">
          <ac:chgData name="Jha, Aryan Ritwajeet" userId="2aad577e-539b-449b-83a6-8d411f484b4d" providerId="ADAL" clId="{3F83E9AB-52A3-42B4-A8B0-61C2E1DE242E}" dt="2024-01-30T18:55:57.319" v="134" actId="478"/>
          <ac:picMkLst>
            <pc:docMk/>
            <pc:sldMk cId="930504783" sldId="278"/>
            <ac:picMk id="4" creationId="{03937BCE-90DF-8053-B310-BA7AC63886AA}"/>
          </ac:picMkLst>
        </pc:picChg>
        <pc:picChg chg="add mod">
          <ac:chgData name="Jha, Aryan Ritwajeet" userId="2aad577e-539b-449b-83a6-8d411f484b4d" providerId="ADAL" clId="{3F83E9AB-52A3-42B4-A8B0-61C2E1DE242E}" dt="2024-01-30T19:05:05.998" v="356" actId="1076"/>
          <ac:picMkLst>
            <pc:docMk/>
            <pc:sldMk cId="930504783" sldId="278"/>
            <ac:picMk id="6" creationId="{A29B8445-7892-4136-7110-F443704E1638}"/>
          </ac:picMkLst>
        </pc:picChg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1306593491" sldId="279"/>
        </pc:sldMkLst>
      </pc:sldChg>
      <pc:sldChg chg="addSp delSp modSp mod setBg">
        <pc:chgData name="Jha, Aryan Ritwajeet" userId="2aad577e-539b-449b-83a6-8d411f484b4d" providerId="ADAL" clId="{3F83E9AB-52A3-42B4-A8B0-61C2E1DE242E}" dt="2024-02-07T01:17:44.786" v="8059" actId="404"/>
        <pc:sldMkLst>
          <pc:docMk/>
          <pc:sldMk cId="589186135" sldId="280"/>
        </pc:sldMkLst>
        <pc:spChg chg="mod">
          <ac:chgData name="Jha, Aryan Ritwajeet" userId="2aad577e-539b-449b-83a6-8d411f484b4d" providerId="ADAL" clId="{3F83E9AB-52A3-42B4-A8B0-61C2E1DE242E}" dt="2024-02-06T19:05:06.744" v="6760" actId="26606"/>
          <ac:spMkLst>
            <pc:docMk/>
            <pc:sldMk cId="589186135" sldId="280"/>
            <ac:spMk id="2" creationId="{04DB17C9-9E88-5A3A-E45F-80828DC5DE35}"/>
          </ac:spMkLst>
        </pc:spChg>
        <pc:spChg chg="mod ord">
          <ac:chgData name="Jha, Aryan Ritwajeet" userId="2aad577e-539b-449b-83a6-8d411f484b4d" providerId="ADAL" clId="{3F83E9AB-52A3-42B4-A8B0-61C2E1DE242E}" dt="2024-02-07T01:17:44.786" v="8059" actId="404"/>
          <ac:spMkLst>
            <pc:docMk/>
            <pc:sldMk cId="589186135" sldId="280"/>
            <ac:spMk id="3" creationId="{83DC735A-64BF-8D50-4437-FC952EFA2E22}"/>
          </ac:spMkLst>
        </pc:spChg>
        <pc:spChg chg="add del">
          <ac:chgData name="Jha, Aryan Ritwajeet" userId="2aad577e-539b-449b-83a6-8d411f484b4d" providerId="ADAL" clId="{3F83E9AB-52A3-42B4-A8B0-61C2E1DE242E}" dt="2024-02-06T19:05:01.544" v="6749" actId="26606"/>
          <ac:spMkLst>
            <pc:docMk/>
            <pc:sldMk cId="589186135" sldId="280"/>
            <ac:spMk id="10" creationId="{058A14AF-9FB5-4CC7-BA35-E8E85D3EDF0E}"/>
          </ac:spMkLst>
        </pc:spChg>
        <pc:spChg chg="add del">
          <ac:chgData name="Jha, Aryan Ritwajeet" userId="2aad577e-539b-449b-83a6-8d411f484b4d" providerId="ADAL" clId="{3F83E9AB-52A3-42B4-A8B0-61C2E1DE242E}" dt="2024-02-06T19:05:01.544" v="6749" actId="26606"/>
          <ac:spMkLst>
            <pc:docMk/>
            <pc:sldMk cId="589186135" sldId="280"/>
            <ac:spMk id="12" creationId="{3A9A4357-BD1D-4622-A4FE-766E6AB8DE84}"/>
          </ac:spMkLst>
        </pc:spChg>
        <pc:spChg chg="add del">
          <ac:chgData name="Jha, Aryan Ritwajeet" userId="2aad577e-539b-449b-83a6-8d411f484b4d" providerId="ADAL" clId="{3F83E9AB-52A3-42B4-A8B0-61C2E1DE242E}" dt="2024-02-06T19:05:01.544" v="6749" actId="26606"/>
          <ac:spMkLst>
            <pc:docMk/>
            <pc:sldMk cId="589186135" sldId="280"/>
            <ac:spMk id="14" creationId="{E659831F-0D9A-4C63-9EBB-8435B85A440F}"/>
          </ac:spMkLst>
        </pc:spChg>
        <pc:spChg chg="add del">
          <ac:chgData name="Jha, Aryan Ritwajeet" userId="2aad577e-539b-449b-83a6-8d411f484b4d" providerId="ADAL" clId="{3F83E9AB-52A3-42B4-A8B0-61C2E1DE242E}" dt="2024-02-06T19:05:01.544" v="6749" actId="26606"/>
          <ac:spMkLst>
            <pc:docMk/>
            <pc:sldMk cId="589186135" sldId="280"/>
            <ac:spMk id="16" creationId="{E6995CE5-F890-4ABA-82A2-26507CE8D2A3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18" creationId="{38FAA1A1-D861-433F-88FA-1E9D6FD31D11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19" creationId="{C4285719-470E-454C-AF62-8323075F1F5B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20" creationId="{8D71EDA1-87BF-4D5D-AB79-F346FD19278A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21" creationId="{CD9FE4EF-C4D8-49A0-B2FF-81D8DB7D8A24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22" creationId="{4300840D-0A0B-4512-BACA-B439D5B9C57C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23" creationId="{D2B78728-A580-49A7-84F9-6EF6F583ADE0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24" creationId="{FEC9DA3E-C1D7-472D-B7C0-F71AE41FBA23}"/>
          </ac:spMkLst>
        </pc:spChg>
        <pc:spChg chg="add del">
          <ac:chgData name="Jha, Aryan Ritwajeet" userId="2aad577e-539b-449b-83a6-8d411f484b4d" providerId="ADAL" clId="{3F83E9AB-52A3-42B4-A8B0-61C2E1DE242E}" dt="2024-02-06T19:05:03.294" v="6753" actId="26606"/>
          <ac:spMkLst>
            <pc:docMk/>
            <pc:sldMk cId="589186135" sldId="280"/>
            <ac:spMk id="25" creationId="{45D37F4E-DDB4-456B-97E0-9937730A039F}"/>
          </ac:spMkLst>
        </pc:spChg>
        <pc:spChg chg="add del">
          <ac:chgData name="Jha, Aryan Ritwajeet" userId="2aad577e-539b-449b-83a6-8d411f484b4d" providerId="ADAL" clId="{3F83E9AB-52A3-42B4-A8B0-61C2E1DE242E}" dt="2024-02-06T19:05:03.294" v="6753" actId="26606"/>
          <ac:spMkLst>
            <pc:docMk/>
            <pc:sldMk cId="589186135" sldId="280"/>
            <ac:spMk id="26" creationId="{B2DD41CD-8F47-4F56-AD12-4E2FF7696987}"/>
          </ac:spMkLst>
        </pc:spChg>
        <pc:spChg chg="add del">
          <ac:chgData name="Jha, Aryan Ritwajeet" userId="2aad577e-539b-449b-83a6-8d411f484b4d" providerId="ADAL" clId="{3F83E9AB-52A3-42B4-A8B0-61C2E1DE242E}" dt="2024-02-06T19:05:03.954" v="6755" actId="26606"/>
          <ac:spMkLst>
            <pc:docMk/>
            <pc:sldMk cId="589186135" sldId="280"/>
            <ac:spMk id="28" creationId="{2EB492CD-616E-47F8-933B-5E2D952A0593}"/>
          </ac:spMkLst>
        </pc:spChg>
        <pc:spChg chg="add del">
          <ac:chgData name="Jha, Aryan Ritwajeet" userId="2aad577e-539b-449b-83a6-8d411f484b4d" providerId="ADAL" clId="{3F83E9AB-52A3-42B4-A8B0-61C2E1DE242E}" dt="2024-02-06T19:05:03.954" v="6755" actId="26606"/>
          <ac:spMkLst>
            <pc:docMk/>
            <pc:sldMk cId="589186135" sldId="280"/>
            <ac:spMk id="29" creationId="{59383CF9-23B5-4335-9B21-1791C4CF1C75}"/>
          </ac:spMkLst>
        </pc:spChg>
        <pc:spChg chg="add del">
          <ac:chgData name="Jha, Aryan Ritwajeet" userId="2aad577e-539b-449b-83a6-8d411f484b4d" providerId="ADAL" clId="{3F83E9AB-52A3-42B4-A8B0-61C2E1DE242E}" dt="2024-02-06T19:05:03.954" v="6755" actId="26606"/>
          <ac:spMkLst>
            <pc:docMk/>
            <pc:sldMk cId="589186135" sldId="280"/>
            <ac:spMk id="30" creationId="{0007FE00-9498-4706-B255-6437B0252C02}"/>
          </ac:spMkLst>
        </pc:spChg>
        <pc:spChg chg="add del">
          <ac:chgData name="Jha, Aryan Ritwajeet" userId="2aad577e-539b-449b-83a6-8d411f484b4d" providerId="ADAL" clId="{3F83E9AB-52A3-42B4-A8B0-61C2E1DE242E}" dt="2024-02-06T19:05:06.067" v="6757" actId="26606"/>
          <ac:spMkLst>
            <pc:docMk/>
            <pc:sldMk cId="589186135" sldId="280"/>
            <ac:spMk id="32" creationId="{0E3596DD-156A-473E-9BB3-C6A29F7574E9}"/>
          </ac:spMkLst>
        </pc:spChg>
        <pc:spChg chg="add del">
          <ac:chgData name="Jha, Aryan Ritwajeet" userId="2aad577e-539b-449b-83a6-8d411f484b4d" providerId="ADAL" clId="{3F83E9AB-52A3-42B4-A8B0-61C2E1DE242E}" dt="2024-02-06T19:05:06.067" v="6757" actId="26606"/>
          <ac:spMkLst>
            <pc:docMk/>
            <pc:sldMk cId="589186135" sldId="280"/>
            <ac:spMk id="33" creationId="{2C46C4D6-C474-4E92-B52E-944C1118F7B6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35" creationId="{1CD81A2A-6ED4-4EF4-A14C-912D31E14800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36" creationId="{1661932C-CA15-4E17-B115-FAE7CBEE4789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37" creationId="{8590ADD5-9383-4D3D-9047-3DA2593CCB5D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38" creationId="{DABE3E45-88CF-45D8-8D40-C773324D93F6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40" creationId="{B91ECDA9-56DC-4270-8F33-01C5637B8CEB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41" creationId="{75F47824-961D-465D-84F9-EAE11BC6173B}"/>
          </ac:spMkLst>
        </pc:spChg>
        <pc:spChg chg="add del">
          <ac:chgData name="Jha, Aryan Ritwajeet" userId="2aad577e-539b-449b-83a6-8d411f484b4d" providerId="ADAL" clId="{3F83E9AB-52A3-42B4-A8B0-61C2E1DE242E}" dt="2024-02-06T19:05:15.019" v="6761" actId="26606"/>
          <ac:spMkLst>
            <pc:docMk/>
            <pc:sldMk cId="589186135" sldId="280"/>
            <ac:spMk id="43" creationId="{9427AF5F-9A0E-42B7-A252-FD64C9885F9C}"/>
          </ac:spMkLst>
        </pc:spChg>
        <pc:spChg chg="add">
          <ac:chgData name="Jha, Aryan Ritwajeet" userId="2aad577e-539b-449b-83a6-8d411f484b4d" providerId="ADAL" clId="{3F83E9AB-52A3-42B4-A8B0-61C2E1DE242E}" dt="2024-02-06T19:05:15.019" v="6761" actId="26606"/>
          <ac:spMkLst>
            <pc:docMk/>
            <pc:sldMk cId="589186135" sldId="280"/>
            <ac:spMk id="48" creationId="{9427AF5F-9A0E-42B7-A252-FD64C9885F9C}"/>
          </ac:spMkLst>
        </pc:spChg>
        <pc:picChg chg="add mod">
          <ac:chgData name="Jha, Aryan Ritwajeet" userId="2aad577e-539b-449b-83a6-8d411f484b4d" providerId="ADAL" clId="{3F83E9AB-52A3-42B4-A8B0-61C2E1DE242E}" dt="2024-02-06T19:05:06.744" v="6760" actId="26606"/>
          <ac:picMkLst>
            <pc:docMk/>
            <pc:sldMk cId="589186135" sldId="280"/>
            <ac:picMk id="5" creationId="{8FC301CA-B3C0-C865-C320-4D0C1C55E9B7}"/>
          </ac:picMkLst>
        </pc:picChg>
        <pc:cxnChg chg="add del">
          <ac:chgData name="Jha, Aryan Ritwajeet" userId="2aad577e-539b-449b-83a6-8d411f484b4d" providerId="ADAL" clId="{3F83E9AB-52A3-42B4-A8B0-61C2E1DE242E}" dt="2024-02-06T19:05:06.739" v="6759" actId="26606"/>
          <ac:cxnSpMkLst>
            <pc:docMk/>
            <pc:sldMk cId="589186135" sldId="280"/>
            <ac:cxnSpMk id="39" creationId="{49CD1692-827B-4C8D-B4A1-134FD04CF45C}"/>
          </ac:cxnSpMkLst>
        </pc:cxnChg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1457488046" sldId="435"/>
        </pc:sldMkLst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4105944593" sldId="436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3249783843" sldId="437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2660559737" sldId="438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597366827" sldId="439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894150332" sldId="440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27241260" sldId="441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137629909" sldId="442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3485045538" sldId="443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4280726724" sldId="444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54744042" sldId="445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2022552767" sldId="446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70263821" sldId="447"/>
        </pc:sldMkLst>
      </pc:sldChg>
      <pc:sldChg chg="modSp del mod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783506487" sldId="448"/>
        </pc:sldMkLst>
        <pc:picChg chg="mod">
          <ac:chgData name="Jha, Aryan Ritwajeet" userId="2aad577e-539b-449b-83a6-8d411f484b4d" providerId="ADAL" clId="{3F83E9AB-52A3-42B4-A8B0-61C2E1DE242E}" dt="2024-01-30T19:07:15.095" v="357" actId="1076"/>
          <ac:picMkLst>
            <pc:docMk/>
            <pc:sldMk cId="1783506487" sldId="448"/>
            <ac:picMk id="48" creationId="{C53E35E4-6FBD-39D5-CBC9-462D1D1892F8}"/>
          </ac:picMkLst>
        </pc:picChg>
      </pc:sldChg>
      <pc:sldChg chg="addSp modSp add mod">
        <pc:chgData name="Jha, Aryan Ritwajeet" userId="2aad577e-539b-449b-83a6-8d411f484b4d" providerId="ADAL" clId="{3F83E9AB-52A3-42B4-A8B0-61C2E1DE242E}" dt="2024-01-30T19:25:36.108" v="1731" actId="1076"/>
        <pc:sldMkLst>
          <pc:docMk/>
          <pc:sldMk cId="2159847114" sldId="449"/>
        </pc:sldMkLst>
        <pc:spChg chg="mod">
          <ac:chgData name="Jha, Aryan Ritwajeet" userId="2aad577e-539b-449b-83a6-8d411f484b4d" providerId="ADAL" clId="{3F83E9AB-52A3-42B4-A8B0-61C2E1DE242E}" dt="2024-01-30T19:25:09.196" v="1730" actId="20577"/>
          <ac:spMkLst>
            <pc:docMk/>
            <pc:sldMk cId="2159847114" sldId="449"/>
            <ac:spMk id="2" creationId="{D8C7C84E-A439-4B2A-94CE-26B4E69CC91C}"/>
          </ac:spMkLst>
        </pc:spChg>
        <pc:picChg chg="add mod">
          <ac:chgData name="Jha, Aryan Ritwajeet" userId="2aad577e-539b-449b-83a6-8d411f484b4d" providerId="ADAL" clId="{3F83E9AB-52A3-42B4-A8B0-61C2E1DE242E}" dt="2024-01-30T19:21:39.763" v="1392" actId="1076"/>
          <ac:picMkLst>
            <pc:docMk/>
            <pc:sldMk cId="2159847114" sldId="449"/>
            <ac:picMk id="5" creationId="{A9D006B5-0716-92E2-B7FB-243CB7386676}"/>
          </ac:picMkLst>
        </pc:picChg>
        <pc:picChg chg="mod">
          <ac:chgData name="Jha, Aryan Ritwajeet" userId="2aad577e-539b-449b-83a6-8d411f484b4d" providerId="ADAL" clId="{3F83E9AB-52A3-42B4-A8B0-61C2E1DE242E}" dt="2024-01-30T19:19:49.365" v="1287" actId="1076"/>
          <ac:picMkLst>
            <pc:docMk/>
            <pc:sldMk cId="2159847114" sldId="449"/>
            <ac:picMk id="6" creationId="{A29B8445-7892-4136-7110-F443704E1638}"/>
          </ac:picMkLst>
        </pc:picChg>
        <pc:picChg chg="add mod">
          <ac:chgData name="Jha, Aryan Ritwajeet" userId="2aad577e-539b-449b-83a6-8d411f484b4d" providerId="ADAL" clId="{3F83E9AB-52A3-42B4-A8B0-61C2E1DE242E}" dt="2024-01-30T19:21:40.721" v="1393" actId="1076"/>
          <ac:picMkLst>
            <pc:docMk/>
            <pc:sldMk cId="2159847114" sldId="449"/>
            <ac:picMk id="8" creationId="{AA892B99-A1B3-1337-2054-C40E96B7915E}"/>
          </ac:picMkLst>
        </pc:picChg>
        <pc:picChg chg="add mod">
          <ac:chgData name="Jha, Aryan Ritwajeet" userId="2aad577e-539b-449b-83a6-8d411f484b4d" providerId="ADAL" clId="{3F83E9AB-52A3-42B4-A8B0-61C2E1DE242E}" dt="2024-01-30T19:21:41.835" v="1394" actId="1076"/>
          <ac:picMkLst>
            <pc:docMk/>
            <pc:sldMk cId="2159847114" sldId="449"/>
            <ac:picMk id="10" creationId="{D2B8E73B-1947-43A8-9FEA-24DB27FD2BA6}"/>
          </ac:picMkLst>
        </pc:picChg>
        <pc:picChg chg="add mod">
          <ac:chgData name="Jha, Aryan Ritwajeet" userId="2aad577e-539b-449b-83a6-8d411f484b4d" providerId="ADAL" clId="{3F83E9AB-52A3-42B4-A8B0-61C2E1DE242E}" dt="2024-01-30T19:25:36.108" v="1731" actId="1076"/>
          <ac:picMkLst>
            <pc:docMk/>
            <pc:sldMk cId="2159847114" sldId="449"/>
            <ac:picMk id="12" creationId="{7FCC1F6C-BC25-72B8-74A1-76F8172FC6AC}"/>
          </ac:picMkLst>
        </pc:picChg>
      </pc:sldChg>
      <pc:sldChg chg="addSp delSp modSp add mod">
        <pc:chgData name="Jha, Aryan Ritwajeet" userId="2aad577e-539b-449b-83a6-8d411f484b4d" providerId="ADAL" clId="{3F83E9AB-52A3-42B4-A8B0-61C2E1DE242E}" dt="2024-01-30T19:37:13.323" v="2548" actId="404"/>
        <pc:sldMkLst>
          <pc:docMk/>
          <pc:sldMk cId="140629100" sldId="450"/>
        </pc:sldMkLst>
        <pc:spChg chg="mod">
          <ac:chgData name="Jha, Aryan Ritwajeet" userId="2aad577e-539b-449b-83a6-8d411f484b4d" providerId="ADAL" clId="{3F83E9AB-52A3-42B4-A8B0-61C2E1DE242E}" dt="2024-01-30T19:37:13.323" v="2548" actId="404"/>
          <ac:spMkLst>
            <pc:docMk/>
            <pc:sldMk cId="140629100" sldId="450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3F83E9AB-52A3-42B4-A8B0-61C2E1DE242E}" dt="2024-01-30T19:27:52.135" v="1843" actId="20577"/>
          <ac:spMkLst>
            <pc:docMk/>
            <pc:sldMk cId="140629100" sldId="450"/>
            <ac:spMk id="3" creationId="{2B351BEF-2A59-4268-968D-5C8F03B9F3D2}"/>
          </ac:spMkLst>
        </pc:spChg>
        <pc:picChg chg="add mod">
          <ac:chgData name="Jha, Aryan Ritwajeet" userId="2aad577e-539b-449b-83a6-8d411f484b4d" providerId="ADAL" clId="{3F83E9AB-52A3-42B4-A8B0-61C2E1DE242E}" dt="2024-01-30T19:34:27.395" v="2336" actId="1076"/>
          <ac:picMkLst>
            <pc:docMk/>
            <pc:sldMk cId="140629100" sldId="450"/>
            <ac:picMk id="4" creationId="{54B1F11A-EF34-F2BA-2BD9-7C67A897BCB6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5" creationId="{A9D006B5-0716-92E2-B7FB-243CB7386676}"/>
          </ac:picMkLst>
        </pc:picChg>
        <pc:picChg chg="add mod">
          <ac:chgData name="Jha, Aryan Ritwajeet" userId="2aad577e-539b-449b-83a6-8d411f484b4d" providerId="ADAL" clId="{3F83E9AB-52A3-42B4-A8B0-61C2E1DE242E}" dt="2024-01-30T19:34:28.395" v="2337" actId="1076"/>
          <ac:picMkLst>
            <pc:docMk/>
            <pc:sldMk cId="140629100" sldId="450"/>
            <ac:picMk id="7" creationId="{C9A1D964-D1C1-A446-E490-C2358E304041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8" creationId="{AA892B99-A1B3-1337-2054-C40E96B7915E}"/>
          </ac:picMkLst>
        </pc:picChg>
        <pc:picChg chg="add mod">
          <ac:chgData name="Jha, Aryan Ritwajeet" userId="2aad577e-539b-449b-83a6-8d411f484b4d" providerId="ADAL" clId="{3F83E9AB-52A3-42B4-A8B0-61C2E1DE242E}" dt="2024-01-30T19:34:26.043" v="2335" actId="1076"/>
          <ac:picMkLst>
            <pc:docMk/>
            <pc:sldMk cId="140629100" sldId="450"/>
            <ac:picMk id="9" creationId="{D7B3DE1D-8DA8-61CF-8A16-68BE63B3DABF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10" creationId="{D2B8E73B-1947-43A8-9FEA-24DB27FD2BA6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12" creationId="{7FCC1F6C-BC25-72B8-74A1-76F8172FC6AC}"/>
          </ac:picMkLst>
        </pc:picChg>
      </pc:sldChg>
      <pc:sldChg chg="addSp modSp new mod">
        <pc:chgData name="Jha, Aryan Ritwajeet" userId="2aad577e-539b-449b-83a6-8d411f484b4d" providerId="ADAL" clId="{3F83E9AB-52A3-42B4-A8B0-61C2E1DE242E}" dt="2024-02-06T17:46:12.671" v="5354" actId="1076"/>
        <pc:sldMkLst>
          <pc:docMk/>
          <pc:sldMk cId="2692175154" sldId="451"/>
        </pc:sldMkLst>
        <pc:spChg chg="mod">
          <ac:chgData name="Jha, Aryan Ritwajeet" userId="2aad577e-539b-449b-83a6-8d411f484b4d" providerId="ADAL" clId="{3F83E9AB-52A3-42B4-A8B0-61C2E1DE242E}" dt="2024-02-06T17:46:07.481" v="5352" actId="20577"/>
          <ac:spMkLst>
            <pc:docMk/>
            <pc:sldMk cId="2692175154" sldId="451"/>
            <ac:spMk id="2" creationId="{8E45A66E-1510-35DD-EFE9-5389585781A8}"/>
          </ac:spMkLst>
        </pc:spChg>
        <pc:spChg chg="mod">
          <ac:chgData name="Jha, Aryan Ritwajeet" userId="2aad577e-539b-449b-83a6-8d411f484b4d" providerId="ADAL" clId="{3F83E9AB-52A3-42B4-A8B0-61C2E1DE242E}" dt="2024-01-30T19:39:02.355" v="2647" actId="403"/>
          <ac:spMkLst>
            <pc:docMk/>
            <pc:sldMk cId="2692175154" sldId="451"/>
            <ac:spMk id="3" creationId="{5D639510-D117-7C40-C469-AC0D1A6F07D0}"/>
          </ac:spMkLst>
        </pc:spChg>
        <pc:picChg chg="add mod">
          <ac:chgData name="Jha, Aryan Ritwajeet" userId="2aad577e-539b-449b-83a6-8d411f484b4d" providerId="ADAL" clId="{3F83E9AB-52A3-42B4-A8B0-61C2E1DE242E}" dt="2024-02-06T17:46:12.671" v="5354" actId="1076"/>
          <ac:picMkLst>
            <pc:docMk/>
            <pc:sldMk cId="2692175154" sldId="451"/>
            <ac:picMk id="5" creationId="{BB19BF01-90EE-EEE0-C408-1ACB72DD351E}"/>
          </ac:picMkLst>
        </pc:picChg>
        <pc:picChg chg="add mod">
          <ac:chgData name="Jha, Aryan Ritwajeet" userId="2aad577e-539b-449b-83a6-8d411f484b4d" providerId="ADAL" clId="{3F83E9AB-52A3-42B4-A8B0-61C2E1DE242E}" dt="2024-02-06T17:46:11.171" v="5353" actId="1076"/>
          <ac:picMkLst>
            <pc:docMk/>
            <pc:sldMk cId="2692175154" sldId="451"/>
            <ac:picMk id="7" creationId="{4AEE875F-B9EA-EEB5-D5C9-9B22A914E24A}"/>
          </ac:picMkLst>
        </pc:picChg>
      </pc:sldChg>
      <pc:sldChg chg="addSp delSp modSp new mod">
        <pc:chgData name="Jha, Aryan Ritwajeet" userId="2aad577e-539b-449b-83a6-8d411f484b4d" providerId="ADAL" clId="{3F83E9AB-52A3-42B4-A8B0-61C2E1DE242E}" dt="2024-02-07T01:19:24.049" v="8060" actId="33524"/>
        <pc:sldMkLst>
          <pc:docMk/>
          <pc:sldMk cId="3747747450" sldId="452"/>
        </pc:sldMkLst>
        <pc:spChg chg="mod">
          <ac:chgData name="Jha, Aryan Ritwajeet" userId="2aad577e-539b-449b-83a6-8d411f484b4d" providerId="ADAL" clId="{3F83E9AB-52A3-42B4-A8B0-61C2E1DE242E}" dt="2024-02-07T01:19:24.049" v="8060" actId="33524"/>
          <ac:spMkLst>
            <pc:docMk/>
            <pc:sldMk cId="3747747450" sldId="452"/>
            <ac:spMk id="2" creationId="{E1105625-CADF-88CB-69F8-B1FBBCF6B779}"/>
          </ac:spMkLst>
        </pc:spChg>
        <pc:spChg chg="mod">
          <ac:chgData name="Jha, Aryan Ritwajeet" userId="2aad577e-539b-449b-83a6-8d411f484b4d" providerId="ADAL" clId="{3F83E9AB-52A3-42B4-A8B0-61C2E1DE242E}" dt="2024-01-30T19:44:52.486" v="3017" actId="20577"/>
          <ac:spMkLst>
            <pc:docMk/>
            <pc:sldMk cId="3747747450" sldId="452"/>
            <ac:spMk id="3" creationId="{034FC0A1-C4E4-4B54-541E-D825F536314D}"/>
          </ac:spMkLst>
        </pc:spChg>
        <pc:spChg chg="add mod">
          <ac:chgData name="Jha, Aryan Ritwajeet" userId="2aad577e-539b-449b-83a6-8d411f484b4d" providerId="ADAL" clId="{3F83E9AB-52A3-42B4-A8B0-61C2E1DE242E}" dt="2024-02-06T17:49:12.160" v="5422" actId="1076"/>
          <ac:spMkLst>
            <pc:docMk/>
            <pc:sldMk cId="3747747450" sldId="452"/>
            <ac:spMk id="10" creationId="{990C0EC9-3A8E-BCC4-5BDB-7CBE8482E74E}"/>
          </ac:spMkLst>
        </pc:spChg>
        <pc:spChg chg="add del mod">
          <ac:chgData name="Jha, Aryan Ritwajeet" userId="2aad577e-539b-449b-83a6-8d411f484b4d" providerId="ADAL" clId="{3F83E9AB-52A3-42B4-A8B0-61C2E1DE242E}" dt="2024-02-06T17:48:18.964" v="5401" actId="20577"/>
          <ac:spMkLst>
            <pc:docMk/>
            <pc:sldMk cId="3747747450" sldId="452"/>
            <ac:spMk id="11" creationId="{6AF7F411-CA12-3990-54C8-3877F03F9A3D}"/>
          </ac:spMkLst>
        </pc:spChg>
        <pc:spChg chg="add mod">
          <ac:chgData name="Jha, Aryan Ritwajeet" userId="2aad577e-539b-449b-83a6-8d411f484b4d" providerId="ADAL" clId="{3F83E9AB-52A3-42B4-A8B0-61C2E1DE242E}" dt="2024-02-06T17:49:20.130" v="5425" actId="1076"/>
          <ac:spMkLst>
            <pc:docMk/>
            <pc:sldMk cId="3747747450" sldId="452"/>
            <ac:spMk id="12" creationId="{073810AD-27DC-D7D2-E27F-982AB40AE564}"/>
          </ac:spMkLst>
        </pc:spChg>
        <pc:picChg chg="add mod">
          <ac:chgData name="Jha, Aryan Ritwajeet" userId="2aad577e-539b-449b-83a6-8d411f484b4d" providerId="ADAL" clId="{3F83E9AB-52A3-42B4-A8B0-61C2E1DE242E}" dt="2024-02-06T17:47:05.350" v="5363"/>
          <ac:picMkLst>
            <pc:docMk/>
            <pc:sldMk cId="3747747450" sldId="452"/>
            <ac:picMk id="4" creationId="{5F892978-5A69-D433-0511-73747ED2FB22}"/>
          </ac:picMkLst>
        </pc:picChg>
        <pc:picChg chg="add del mod">
          <ac:chgData name="Jha, Aryan Ritwajeet" userId="2aad577e-539b-449b-83a6-8d411f484b4d" providerId="ADAL" clId="{3F83E9AB-52A3-42B4-A8B0-61C2E1DE242E}" dt="2024-02-06T17:39:04.133" v="4776" actId="478"/>
          <ac:picMkLst>
            <pc:docMk/>
            <pc:sldMk cId="3747747450" sldId="452"/>
            <ac:picMk id="5" creationId="{0A8653A9-FCD6-AE5E-F6D4-ACDD16B7F7C2}"/>
          </ac:picMkLst>
        </pc:picChg>
        <pc:picChg chg="add mod">
          <ac:chgData name="Jha, Aryan Ritwajeet" userId="2aad577e-539b-449b-83a6-8d411f484b4d" providerId="ADAL" clId="{3F83E9AB-52A3-42B4-A8B0-61C2E1DE242E}" dt="2024-02-06T17:47:05.350" v="5363"/>
          <ac:picMkLst>
            <pc:docMk/>
            <pc:sldMk cId="3747747450" sldId="452"/>
            <ac:picMk id="6" creationId="{AF054283-DA35-D4DA-FF05-C0EB94BF04A3}"/>
          </ac:picMkLst>
        </pc:picChg>
        <pc:picChg chg="add del mod">
          <ac:chgData name="Jha, Aryan Ritwajeet" userId="2aad577e-539b-449b-83a6-8d411f484b4d" providerId="ADAL" clId="{3F83E9AB-52A3-42B4-A8B0-61C2E1DE242E}" dt="2024-02-06T17:39:04.632" v="4777" actId="478"/>
          <ac:picMkLst>
            <pc:docMk/>
            <pc:sldMk cId="3747747450" sldId="452"/>
            <ac:picMk id="7" creationId="{C245F003-F024-0695-7F07-BDC149544F47}"/>
          </ac:picMkLst>
        </pc:picChg>
        <pc:picChg chg="add mod">
          <ac:chgData name="Jha, Aryan Ritwajeet" userId="2aad577e-539b-449b-83a6-8d411f484b4d" providerId="ADAL" clId="{3F83E9AB-52A3-42B4-A8B0-61C2E1DE242E}" dt="2024-02-06T17:47:05.350" v="5363"/>
          <ac:picMkLst>
            <pc:docMk/>
            <pc:sldMk cId="3747747450" sldId="452"/>
            <ac:picMk id="8" creationId="{0B7A4343-F748-2F28-F36A-F1D960C069A0}"/>
          </ac:picMkLst>
        </pc:picChg>
        <pc:picChg chg="add mod">
          <ac:chgData name="Jha, Aryan Ritwajeet" userId="2aad577e-539b-449b-83a6-8d411f484b4d" providerId="ADAL" clId="{3F83E9AB-52A3-42B4-A8B0-61C2E1DE242E}" dt="2024-02-06T17:47:05.350" v="5363"/>
          <ac:picMkLst>
            <pc:docMk/>
            <pc:sldMk cId="3747747450" sldId="452"/>
            <ac:picMk id="9" creationId="{C31F4C99-BD4B-E342-1438-AB6E8D1F5D6F}"/>
          </ac:picMkLst>
        </pc:picChg>
      </pc:sldChg>
      <pc:sldChg chg="addSp delSp modSp new mod">
        <pc:chgData name="Jha, Aryan Ritwajeet" userId="2aad577e-539b-449b-83a6-8d411f484b4d" providerId="ADAL" clId="{3F83E9AB-52A3-42B4-A8B0-61C2E1DE242E}" dt="2024-02-06T17:38:27.393" v="4773" actId="14100"/>
        <pc:sldMkLst>
          <pc:docMk/>
          <pc:sldMk cId="2404984894" sldId="453"/>
        </pc:sldMkLst>
        <pc:spChg chg="del mod">
          <ac:chgData name="Jha, Aryan Ritwajeet" userId="2aad577e-539b-449b-83a6-8d411f484b4d" providerId="ADAL" clId="{3F83E9AB-52A3-42B4-A8B0-61C2E1DE242E}" dt="2024-02-06T17:36:11.217" v="4756" actId="478"/>
          <ac:spMkLst>
            <pc:docMk/>
            <pc:sldMk cId="2404984894" sldId="453"/>
            <ac:spMk id="2" creationId="{46B7B8D7-D392-A3D6-311E-3E227EC780F4}"/>
          </ac:spMkLst>
        </pc:spChg>
        <pc:spChg chg="mod">
          <ac:chgData name="Jha, Aryan Ritwajeet" userId="2aad577e-539b-449b-83a6-8d411f484b4d" providerId="ADAL" clId="{3F83E9AB-52A3-42B4-A8B0-61C2E1DE242E}" dt="2024-01-30T19:58:30.312" v="4100" actId="404"/>
          <ac:spMkLst>
            <pc:docMk/>
            <pc:sldMk cId="2404984894" sldId="453"/>
            <ac:spMk id="3" creationId="{765940C2-065B-FDA0-E2F4-2683D6F32964}"/>
          </ac:spMkLst>
        </pc:spChg>
        <pc:spChg chg="add del mod">
          <ac:chgData name="Jha, Aryan Ritwajeet" userId="2aad577e-539b-449b-83a6-8d411f484b4d" providerId="ADAL" clId="{3F83E9AB-52A3-42B4-A8B0-61C2E1DE242E}" dt="2024-02-06T17:38:27.393" v="4773" actId="14100"/>
          <ac:spMkLst>
            <pc:docMk/>
            <pc:sldMk cId="2404984894" sldId="453"/>
            <ac:spMk id="6" creationId="{26C54F95-39D4-5E1D-9897-DB69C1305929}"/>
          </ac:spMkLst>
        </pc:spChg>
        <pc:picChg chg="add mod">
          <ac:chgData name="Jha, Aryan Ritwajeet" userId="2aad577e-539b-449b-83a6-8d411f484b4d" providerId="ADAL" clId="{3F83E9AB-52A3-42B4-A8B0-61C2E1DE242E}" dt="2024-02-06T17:38:23.993" v="4772" actId="1076"/>
          <ac:picMkLst>
            <pc:docMk/>
            <pc:sldMk cId="2404984894" sldId="453"/>
            <ac:picMk id="5" creationId="{DDB5C253-6465-115A-DC83-AB421F5F2E16}"/>
          </ac:picMkLst>
        </pc:picChg>
        <pc:picChg chg="add del mod modCrop">
          <ac:chgData name="Jha, Aryan Ritwajeet" userId="2aad577e-539b-449b-83a6-8d411f484b4d" providerId="ADAL" clId="{3F83E9AB-52A3-42B4-A8B0-61C2E1DE242E}" dt="2024-02-06T17:38:18.703" v="4769" actId="478"/>
          <ac:picMkLst>
            <pc:docMk/>
            <pc:sldMk cId="2404984894" sldId="453"/>
            <ac:picMk id="7" creationId="{E6A6890C-12FE-9B3F-3EBF-DB1BBD8BC236}"/>
          </ac:picMkLst>
        </pc:picChg>
      </pc:sldChg>
      <pc:sldChg chg="modSp new mod">
        <pc:chgData name="Jha, Aryan Ritwajeet" userId="2aad577e-539b-449b-83a6-8d411f484b4d" providerId="ADAL" clId="{3F83E9AB-52A3-42B4-A8B0-61C2E1DE242E}" dt="2024-02-06T18:46:40.538" v="6716" actId="20577"/>
        <pc:sldMkLst>
          <pc:docMk/>
          <pc:sldMk cId="67745170" sldId="454"/>
        </pc:sldMkLst>
        <pc:spChg chg="mod">
          <ac:chgData name="Jha, Aryan Ritwajeet" userId="2aad577e-539b-449b-83a6-8d411f484b4d" providerId="ADAL" clId="{3F83E9AB-52A3-42B4-A8B0-61C2E1DE242E}" dt="2024-02-06T18:00:05.228" v="5449" actId="20577"/>
          <ac:spMkLst>
            <pc:docMk/>
            <pc:sldMk cId="67745170" sldId="454"/>
            <ac:spMk id="2" creationId="{4FD99110-AE84-3953-E736-784E5A0AC8A4}"/>
          </ac:spMkLst>
        </pc:spChg>
        <pc:spChg chg="mod">
          <ac:chgData name="Jha, Aryan Ritwajeet" userId="2aad577e-539b-449b-83a6-8d411f484b4d" providerId="ADAL" clId="{3F83E9AB-52A3-42B4-A8B0-61C2E1DE242E}" dt="2024-02-06T18:46:40.538" v="6716" actId="20577"/>
          <ac:spMkLst>
            <pc:docMk/>
            <pc:sldMk cId="67745170" sldId="454"/>
            <ac:spMk id="3" creationId="{A9F86B74-0FFE-BDB0-2498-9A970D64E1D7}"/>
          </ac:spMkLst>
        </pc:spChg>
      </pc:sldChg>
      <pc:sldChg chg="addSp delSp modSp add mod">
        <pc:chgData name="Jha, Aryan Ritwajeet" userId="2aad577e-539b-449b-83a6-8d411f484b4d" providerId="ADAL" clId="{3F83E9AB-52A3-42B4-A8B0-61C2E1DE242E}" dt="2024-02-06T18:44:31.881" v="6611" actId="1076"/>
        <pc:sldMkLst>
          <pc:docMk/>
          <pc:sldMk cId="3548726409" sldId="455"/>
        </pc:sldMkLst>
        <pc:spChg chg="mod">
          <ac:chgData name="Jha, Aryan Ritwajeet" userId="2aad577e-539b-449b-83a6-8d411f484b4d" providerId="ADAL" clId="{3F83E9AB-52A3-42B4-A8B0-61C2E1DE242E}" dt="2024-02-06T18:40:28.723" v="6032" actId="14100"/>
          <ac:spMkLst>
            <pc:docMk/>
            <pc:sldMk cId="3548726409" sldId="455"/>
            <ac:spMk id="6" creationId="{DA52EFC5-4DB9-3D85-1392-E591424B1B46}"/>
          </ac:spMkLst>
        </pc:spChg>
        <pc:spChg chg="add mod">
          <ac:chgData name="Jha, Aryan Ritwajeet" userId="2aad577e-539b-449b-83a6-8d411f484b4d" providerId="ADAL" clId="{3F83E9AB-52A3-42B4-A8B0-61C2E1DE242E}" dt="2024-02-06T18:44:06.819" v="6602" actId="1076"/>
          <ac:spMkLst>
            <pc:docMk/>
            <pc:sldMk cId="3548726409" sldId="455"/>
            <ac:spMk id="10" creationId="{3DF0862E-6352-E7F0-A830-249A691E46FF}"/>
          </ac:spMkLst>
        </pc:spChg>
        <pc:spChg chg="add mod">
          <ac:chgData name="Jha, Aryan Ritwajeet" userId="2aad577e-539b-449b-83a6-8d411f484b4d" providerId="ADAL" clId="{3F83E9AB-52A3-42B4-A8B0-61C2E1DE242E}" dt="2024-02-06T18:43:47.539" v="6599" actId="404"/>
          <ac:spMkLst>
            <pc:docMk/>
            <pc:sldMk cId="3548726409" sldId="455"/>
            <ac:spMk id="11" creationId="{C28A43EA-7F9D-CFAC-75ED-9079DD7E2869}"/>
          </ac:spMkLst>
        </pc:spChg>
        <pc:spChg chg="add mod">
          <ac:chgData name="Jha, Aryan Ritwajeet" userId="2aad577e-539b-449b-83a6-8d411f484b4d" providerId="ADAL" clId="{3F83E9AB-52A3-42B4-A8B0-61C2E1DE242E}" dt="2024-02-06T18:43:53.609" v="6600" actId="1076"/>
          <ac:spMkLst>
            <pc:docMk/>
            <pc:sldMk cId="3548726409" sldId="455"/>
            <ac:spMk id="12" creationId="{DD50A06A-4963-EF0A-2408-976DC67D828F}"/>
          </ac:spMkLst>
        </pc:spChg>
        <pc:picChg chg="add mod">
          <ac:chgData name="Jha, Aryan Ritwajeet" userId="2aad577e-539b-449b-83a6-8d411f484b4d" providerId="ADAL" clId="{3F83E9AB-52A3-42B4-A8B0-61C2E1DE242E}" dt="2024-02-06T18:44:30.045" v="6610" actId="1076"/>
          <ac:picMkLst>
            <pc:docMk/>
            <pc:sldMk cId="3548726409" sldId="455"/>
            <ac:picMk id="4" creationId="{4EBE0DA1-D2BC-B8A4-A778-6998027FC611}"/>
          </ac:picMkLst>
        </pc:picChg>
        <pc:picChg chg="del">
          <ac:chgData name="Jha, Aryan Ritwajeet" userId="2aad577e-539b-449b-83a6-8d411f484b4d" providerId="ADAL" clId="{3F83E9AB-52A3-42B4-A8B0-61C2E1DE242E}" dt="2024-02-06T17:37:48.598" v="4762" actId="478"/>
          <ac:picMkLst>
            <pc:docMk/>
            <pc:sldMk cId="3548726409" sldId="455"/>
            <ac:picMk id="5" creationId="{91BA321C-FED0-B9E9-9EC3-74EFFAF56626}"/>
          </ac:picMkLst>
        </pc:picChg>
        <pc:picChg chg="del mod">
          <ac:chgData name="Jha, Aryan Ritwajeet" userId="2aad577e-539b-449b-83a6-8d411f484b4d" providerId="ADAL" clId="{3F83E9AB-52A3-42B4-A8B0-61C2E1DE242E}" dt="2024-02-06T18:39:04.690" v="6023" actId="478"/>
          <ac:picMkLst>
            <pc:docMk/>
            <pc:sldMk cId="3548726409" sldId="455"/>
            <ac:picMk id="7" creationId="{907284D7-6CAD-524F-2948-6BFB3F963596}"/>
          </ac:picMkLst>
        </pc:picChg>
        <pc:picChg chg="add mod">
          <ac:chgData name="Jha, Aryan Ritwajeet" userId="2aad577e-539b-449b-83a6-8d411f484b4d" providerId="ADAL" clId="{3F83E9AB-52A3-42B4-A8B0-61C2E1DE242E}" dt="2024-02-06T18:44:31.881" v="6611" actId="1076"/>
          <ac:picMkLst>
            <pc:docMk/>
            <pc:sldMk cId="3548726409" sldId="455"/>
            <ac:picMk id="9" creationId="{E1FF440C-CDE4-C8BB-325E-B949B8D6272A}"/>
          </ac:picMkLst>
        </pc:picChg>
      </pc:sldChg>
      <pc:sldChg chg="addSp modSp add mod">
        <pc:chgData name="Jha, Aryan Ritwajeet" userId="2aad577e-539b-449b-83a6-8d411f484b4d" providerId="ADAL" clId="{3F83E9AB-52A3-42B4-A8B0-61C2E1DE242E}" dt="2024-02-06T17:49:49.810" v="5426" actId="1076"/>
        <pc:sldMkLst>
          <pc:docMk/>
          <pc:sldMk cId="469121040" sldId="456"/>
        </pc:sldMkLst>
        <pc:spChg chg="mod">
          <ac:chgData name="Jha, Aryan Ritwajeet" userId="2aad577e-539b-449b-83a6-8d411f484b4d" providerId="ADAL" clId="{3F83E9AB-52A3-42B4-A8B0-61C2E1DE242E}" dt="2024-02-06T17:49:49.810" v="5426" actId="1076"/>
          <ac:spMkLst>
            <pc:docMk/>
            <pc:sldMk cId="469121040" sldId="456"/>
            <ac:spMk id="2" creationId="{80C3E0C0-1B2F-8B62-3F06-C12B82282159}"/>
          </ac:spMkLst>
        </pc:spChg>
        <pc:spChg chg="add mod">
          <ac:chgData name="Jha, Aryan Ritwajeet" userId="2aad577e-539b-449b-83a6-8d411f484b4d" providerId="ADAL" clId="{3F83E9AB-52A3-42B4-A8B0-61C2E1DE242E}" dt="2024-02-06T17:43:34.711" v="5241" actId="20577"/>
          <ac:spMkLst>
            <pc:docMk/>
            <pc:sldMk cId="469121040" sldId="456"/>
            <ac:spMk id="4" creationId="{BEAFD21B-4BF1-920F-3D01-5C387E0D02E6}"/>
          </ac:spMkLst>
        </pc:spChg>
        <pc:spChg chg="add mod">
          <ac:chgData name="Jha, Aryan Ritwajeet" userId="2aad577e-539b-449b-83a6-8d411f484b4d" providerId="ADAL" clId="{3F83E9AB-52A3-42B4-A8B0-61C2E1DE242E}" dt="2024-02-06T17:43:45.571" v="5245" actId="20577"/>
          <ac:spMkLst>
            <pc:docMk/>
            <pc:sldMk cId="469121040" sldId="456"/>
            <ac:spMk id="6" creationId="{44D57CBD-B5F9-BA17-3FF7-CC9FDD4927D8}"/>
          </ac:spMkLst>
        </pc:spChg>
        <pc:picChg chg="mod">
          <ac:chgData name="Jha, Aryan Ritwajeet" userId="2aad577e-539b-449b-83a6-8d411f484b4d" providerId="ADAL" clId="{3F83E9AB-52A3-42B4-A8B0-61C2E1DE242E}" dt="2024-02-06T17:43:36.703" v="5242" actId="1076"/>
          <ac:picMkLst>
            <pc:docMk/>
            <pc:sldMk cId="469121040" sldId="456"/>
            <ac:picMk id="5" creationId="{3F383151-8A9D-01BB-0355-43B7FB04799C}"/>
          </ac:picMkLst>
        </pc:picChg>
        <pc:picChg chg="mod">
          <ac:chgData name="Jha, Aryan Ritwajeet" userId="2aad577e-539b-449b-83a6-8d411f484b4d" providerId="ADAL" clId="{3F83E9AB-52A3-42B4-A8B0-61C2E1DE242E}" dt="2024-02-06T17:42:42.471" v="5131" actId="1076"/>
          <ac:picMkLst>
            <pc:docMk/>
            <pc:sldMk cId="469121040" sldId="456"/>
            <ac:picMk id="7" creationId="{AD90A851-F0F8-9DEE-CD84-4EEFA2BE7F1E}"/>
          </ac:picMkLst>
        </pc:picChg>
      </pc:sldChg>
      <pc:sldChg chg="new del">
        <pc:chgData name="Jha, Aryan Ritwajeet" userId="2aad577e-539b-449b-83a6-8d411f484b4d" providerId="ADAL" clId="{3F83E9AB-52A3-42B4-A8B0-61C2E1DE242E}" dt="2024-02-06T17:43:56.987" v="5246" actId="47"/>
        <pc:sldMkLst>
          <pc:docMk/>
          <pc:sldMk cId="206601786" sldId="457"/>
        </pc:sldMkLst>
      </pc:sldChg>
      <pc:sldChg chg="addSp delSp modSp add mod">
        <pc:chgData name="Jha, Aryan Ritwajeet" userId="2aad577e-539b-449b-83a6-8d411f484b4d" providerId="ADAL" clId="{3F83E9AB-52A3-42B4-A8B0-61C2E1DE242E}" dt="2024-02-06T17:52:38.375" v="5444" actId="404"/>
        <pc:sldMkLst>
          <pc:docMk/>
          <pc:sldMk cId="1135370745" sldId="457"/>
        </pc:sldMkLst>
        <pc:spChg chg="mod">
          <ac:chgData name="Jha, Aryan Ritwajeet" userId="2aad577e-539b-449b-83a6-8d411f484b4d" providerId="ADAL" clId="{3F83E9AB-52A3-42B4-A8B0-61C2E1DE242E}" dt="2024-02-06T17:46:21.521" v="5356" actId="20577"/>
          <ac:spMkLst>
            <pc:docMk/>
            <pc:sldMk cId="1135370745" sldId="457"/>
            <ac:spMk id="2" creationId="{4399206B-6C12-6602-D860-555E7D9C9472}"/>
          </ac:spMkLst>
        </pc:spChg>
        <pc:spChg chg="add mod">
          <ac:chgData name="Jha, Aryan Ritwajeet" userId="2aad577e-539b-449b-83a6-8d411f484b4d" providerId="ADAL" clId="{3F83E9AB-52A3-42B4-A8B0-61C2E1DE242E}" dt="2024-02-06T17:52:38.375" v="5444" actId="404"/>
          <ac:spMkLst>
            <pc:docMk/>
            <pc:sldMk cId="1135370745" sldId="457"/>
            <ac:spMk id="8" creationId="{7D21C6CE-D526-488C-7979-37E8B03CE2DB}"/>
          </ac:spMkLst>
        </pc:spChg>
        <pc:picChg chg="del mod">
          <ac:chgData name="Jha, Aryan Ritwajeet" userId="2aad577e-539b-449b-83a6-8d411f484b4d" providerId="ADAL" clId="{3F83E9AB-52A3-42B4-A8B0-61C2E1DE242E}" dt="2024-02-06T17:46:24.331" v="5358" actId="478"/>
          <ac:picMkLst>
            <pc:docMk/>
            <pc:sldMk cId="1135370745" sldId="457"/>
            <ac:picMk id="5" creationId="{99D224A5-583C-A972-8612-362B9400CBC5}"/>
          </ac:picMkLst>
        </pc:picChg>
        <pc:picChg chg="add mod">
          <ac:chgData name="Jha, Aryan Ritwajeet" userId="2aad577e-539b-449b-83a6-8d411f484b4d" providerId="ADAL" clId="{3F83E9AB-52A3-42B4-A8B0-61C2E1DE242E}" dt="2024-02-06T17:52:00.280" v="5439" actId="1076"/>
          <ac:picMkLst>
            <pc:docMk/>
            <pc:sldMk cId="1135370745" sldId="457"/>
            <ac:picMk id="6" creationId="{1B6F7988-0D7C-6461-13A7-300110915D0E}"/>
          </ac:picMkLst>
        </pc:picChg>
        <pc:picChg chg="mod">
          <ac:chgData name="Jha, Aryan Ritwajeet" userId="2aad577e-539b-449b-83a6-8d411f484b4d" providerId="ADAL" clId="{3F83E9AB-52A3-42B4-A8B0-61C2E1DE242E}" dt="2024-02-06T17:51:58.989" v="5438" actId="1076"/>
          <ac:picMkLst>
            <pc:docMk/>
            <pc:sldMk cId="1135370745" sldId="457"/>
            <ac:picMk id="7" creationId="{F96189CA-5952-D364-FF46-DF9B5D59C8D3}"/>
          </ac:picMkLst>
        </pc:picChg>
      </pc:sldChg>
      <pc:sldChg chg="modSp add mod">
        <pc:chgData name="Jha, Aryan Ritwajeet" userId="2aad577e-539b-449b-83a6-8d411f484b4d" providerId="ADAL" clId="{3F83E9AB-52A3-42B4-A8B0-61C2E1DE242E}" dt="2024-02-06T19:21:50.966" v="8013" actId="20577"/>
        <pc:sldMkLst>
          <pc:docMk/>
          <pc:sldMk cId="3494179190" sldId="458"/>
        </pc:sldMkLst>
        <pc:spChg chg="mod">
          <ac:chgData name="Jha, Aryan Ritwajeet" userId="2aad577e-539b-449b-83a6-8d411f484b4d" providerId="ADAL" clId="{3F83E9AB-52A3-42B4-A8B0-61C2E1DE242E}" dt="2024-02-06T19:21:50.966" v="8013" actId="20577"/>
          <ac:spMkLst>
            <pc:docMk/>
            <pc:sldMk cId="3494179190" sldId="458"/>
            <ac:spMk id="3" creationId="{D3A2DB08-0188-7A42-B252-89A2B21C6872}"/>
          </ac:spMkLst>
        </pc:spChg>
      </pc:sldChg>
      <pc:sldChg chg="addSp delSp modSp add mod">
        <pc:chgData name="Jha, Aryan Ritwajeet" userId="2aad577e-539b-449b-83a6-8d411f484b4d" providerId="ADAL" clId="{3F83E9AB-52A3-42B4-A8B0-61C2E1DE242E}" dt="2024-02-06T18:39:20.002" v="6029" actId="20577"/>
        <pc:sldMkLst>
          <pc:docMk/>
          <pc:sldMk cId="225811261" sldId="459"/>
        </pc:sldMkLst>
        <pc:spChg chg="add mod">
          <ac:chgData name="Jha, Aryan Ritwajeet" userId="2aad577e-539b-449b-83a6-8d411f484b4d" providerId="ADAL" clId="{3F83E9AB-52A3-42B4-A8B0-61C2E1DE242E}" dt="2024-02-06T18:38:56.591" v="6022" actId="404"/>
          <ac:spMkLst>
            <pc:docMk/>
            <pc:sldMk cId="225811261" sldId="459"/>
            <ac:spMk id="2" creationId="{882A05F7-948F-CB2C-BA5F-43B88FE79A65}"/>
          </ac:spMkLst>
        </pc:spChg>
        <pc:spChg chg="mod">
          <ac:chgData name="Jha, Aryan Ritwajeet" userId="2aad577e-539b-449b-83a6-8d411f484b4d" providerId="ADAL" clId="{3F83E9AB-52A3-42B4-A8B0-61C2E1DE242E}" dt="2024-02-06T18:39:20.002" v="6029" actId="20577"/>
          <ac:spMkLst>
            <pc:docMk/>
            <pc:sldMk cId="225811261" sldId="459"/>
            <ac:spMk id="6" creationId="{31D18FF2-5246-CB56-C33A-71E5C36A2F18}"/>
          </ac:spMkLst>
        </pc:spChg>
        <pc:picChg chg="del">
          <ac:chgData name="Jha, Aryan Ritwajeet" userId="2aad577e-539b-449b-83a6-8d411f484b4d" providerId="ADAL" clId="{3F83E9AB-52A3-42B4-A8B0-61C2E1DE242E}" dt="2024-02-06T18:36:21.051" v="5666" actId="478"/>
          <ac:picMkLst>
            <pc:docMk/>
            <pc:sldMk cId="225811261" sldId="459"/>
            <ac:picMk id="4" creationId="{B344A571-2A9E-6133-A27D-D11B7440F558}"/>
          </ac:picMkLst>
        </pc:picChg>
        <pc:picChg chg="mod">
          <ac:chgData name="Jha, Aryan Ritwajeet" userId="2aad577e-539b-449b-83a6-8d411f484b4d" providerId="ADAL" clId="{3F83E9AB-52A3-42B4-A8B0-61C2E1DE242E}" dt="2024-02-06T18:38:23.980" v="5926" actId="1076"/>
          <ac:picMkLst>
            <pc:docMk/>
            <pc:sldMk cId="225811261" sldId="459"/>
            <ac:picMk id="7" creationId="{6510DCB1-5315-252B-8CA8-85353F9B8087}"/>
          </ac:picMkLst>
        </pc:picChg>
      </pc:sldChg>
      <pc:sldChg chg="modSp new mod">
        <pc:chgData name="Jha, Aryan Ritwajeet" userId="2aad577e-539b-449b-83a6-8d411f484b4d" providerId="ADAL" clId="{3F83E9AB-52A3-42B4-A8B0-61C2E1DE242E}" dt="2024-02-06T19:15:53.409" v="7430" actId="114"/>
        <pc:sldMkLst>
          <pc:docMk/>
          <pc:sldMk cId="2134924510" sldId="460"/>
        </pc:sldMkLst>
        <pc:spChg chg="mod">
          <ac:chgData name="Jha, Aryan Ritwajeet" userId="2aad577e-539b-449b-83a6-8d411f484b4d" providerId="ADAL" clId="{3F83E9AB-52A3-42B4-A8B0-61C2E1DE242E}" dt="2024-02-06T19:08:13.253" v="6846" actId="20577"/>
          <ac:spMkLst>
            <pc:docMk/>
            <pc:sldMk cId="2134924510" sldId="460"/>
            <ac:spMk id="2" creationId="{DEF1AEB6-0ADD-E881-8A47-C6BF1BC7A3FD}"/>
          </ac:spMkLst>
        </pc:spChg>
        <pc:spChg chg="mod">
          <ac:chgData name="Jha, Aryan Ritwajeet" userId="2aad577e-539b-449b-83a6-8d411f484b4d" providerId="ADAL" clId="{3F83E9AB-52A3-42B4-A8B0-61C2E1DE242E}" dt="2024-02-06T19:15:53.409" v="7430" actId="114"/>
          <ac:spMkLst>
            <pc:docMk/>
            <pc:sldMk cId="2134924510" sldId="460"/>
            <ac:spMk id="3" creationId="{226B6C2F-18BC-2BC4-22CA-275DDCBCD4F9}"/>
          </ac:spMkLst>
        </pc:spChg>
      </pc:sldChg>
      <pc:sldChg chg="addSp delSp modSp mod setBg">
        <pc:chgData name="Jha, Aryan Ritwajeet" userId="2aad577e-539b-449b-83a6-8d411f484b4d" providerId="ADAL" clId="{3F83E9AB-52A3-42B4-A8B0-61C2E1DE242E}" dt="2024-02-07T01:13:20.169" v="8037" actId="207"/>
        <pc:sldMkLst>
          <pc:docMk/>
          <pc:sldMk cId="4242746179" sldId="461"/>
        </pc:sldMkLst>
        <pc:spChg chg="mod">
          <ac:chgData name="Jha, Aryan Ritwajeet" userId="2aad577e-539b-449b-83a6-8d411f484b4d" providerId="ADAL" clId="{3F83E9AB-52A3-42B4-A8B0-61C2E1DE242E}" dt="2024-02-07T01:12:51.034" v="8035" actId="26606"/>
          <ac:spMkLst>
            <pc:docMk/>
            <pc:sldMk cId="4242746179" sldId="461"/>
            <ac:spMk id="2" creationId="{7B8CC310-6A9F-CF65-AC23-FE3DFAF80C76}"/>
          </ac:spMkLst>
        </pc:spChg>
        <pc:spChg chg="add del mod">
          <ac:chgData name="Jha, Aryan Ritwajeet" userId="2aad577e-539b-449b-83a6-8d411f484b4d" providerId="ADAL" clId="{3F83E9AB-52A3-42B4-A8B0-61C2E1DE242E}" dt="2024-02-07T01:12:51.034" v="8035" actId="26606"/>
          <ac:spMkLst>
            <pc:docMk/>
            <pc:sldMk cId="4242746179" sldId="461"/>
            <ac:spMk id="3" creationId="{89D5EA95-33B6-7004-4D85-B94EF193613D}"/>
          </ac:spMkLst>
        </pc:spChg>
        <pc:spChg chg="add del">
          <ac:chgData name="Jha, Aryan Ritwajeet" userId="2aad577e-539b-449b-83a6-8d411f484b4d" providerId="ADAL" clId="{3F83E9AB-52A3-42B4-A8B0-61C2E1DE242E}" dt="2024-02-07T01:12:34.468" v="8020" actId="26606"/>
          <ac:spMkLst>
            <pc:docMk/>
            <pc:sldMk cId="4242746179" sldId="461"/>
            <ac:spMk id="8" creationId="{100EDD19-6802-4EC3-95CE-CFFAB042CFD6}"/>
          </ac:spMkLst>
        </pc:spChg>
        <pc:spChg chg="add del">
          <ac:chgData name="Jha, Aryan Ritwajeet" userId="2aad577e-539b-449b-83a6-8d411f484b4d" providerId="ADAL" clId="{3F83E9AB-52A3-42B4-A8B0-61C2E1DE242E}" dt="2024-02-07T01:12:31.566" v="8016" actId="26606"/>
          <ac:spMkLst>
            <pc:docMk/>
            <pc:sldMk cId="4242746179" sldId="461"/>
            <ac:spMk id="9" creationId="{53B021B3-DE93-4AB7-8A18-CF5F1CED88B8}"/>
          </ac:spMkLst>
        </pc:spChg>
        <pc:spChg chg="add del">
          <ac:chgData name="Jha, Aryan Ritwajeet" userId="2aad577e-539b-449b-83a6-8d411f484b4d" providerId="ADAL" clId="{3F83E9AB-52A3-42B4-A8B0-61C2E1DE242E}" dt="2024-02-07T01:12:34.468" v="8020" actId="26606"/>
          <ac:spMkLst>
            <pc:docMk/>
            <pc:sldMk cId="4242746179" sldId="461"/>
            <ac:spMk id="10" creationId="{DB17E863-922E-4C26-BD64-E8FD41D28661}"/>
          </ac:spMkLst>
        </pc:spChg>
        <pc:spChg chg="add del">
          <ac:chgData name="Jha, Aryan Ritwajeet" userId="2aad577e-539b-449b-83a6-8d411f484b4d" providerId="ADAL" clId="{3F83E9AB-52A3-42B4-A8B0-61C2E1DE242E}" dt="2024-02-07T01:12:31.566" v="8016" actId="26606"/>
          <ac:spMkLst>
            <pc:docMk/>
            <pc:sldMk cId="4242746179" sldId="461"/>
            <ac:spMk id="11" creationId="{52D502E5-F6B4-4D58-B4AE-FC466FF15EE8}"/>
          </ac:spMkLst>
        </pc:spChg>
        <pc:spChg chg="add del">
          <ac:chgData name="Jha, Aryan Ritwajeet" userId="2aad577e-539b-449b-83a6-8d411f484b4d" providerId="ADAL" clId="{3F83E9AB-52A3-42B4-A8B0-61C2E1DE242E}" dt="2024-02-07T01:12:31.566" v="8016" actId="26606"/>
          <ac:spMkLst>
            <pc:docMk/>
            <pc:sldMk cId="4242746179" sldId="461"/>
            <ac:spMk id="13" creationId="{9DECDBF4-02B6-4BB4-B65B-B8107AD6A9E8}"/>
          </ac:spMkLst>
        </pc:spChg>
        <pc:spChg chg="add del">
          <ac:chgData name="Jha, Aryan Ritwajeet" userId="2aad577e-539b-449b-83a6-8d411f484b4d" providerId="ADAL" clId="{3F83E9AB-52A3-42B4-A8B0-61C2E1DE242E}" dt="2024-02-07T01:12:33.764" v="8018" actId="26606"/>
          <ac:spMkLst>
            <pc:docMk/>
            <pc:sldMk cId="4242746179" sldId="461"/>
            <ac:spMk id="15" creationId="{56E9B3E6-E277-4D68-BA48-9CB43FFBD6E2}"/>
          </ac:spMkLst>
        </pc:spChg>
        <pc:spChg chg="add del">
          <ac:chgData name="Jha, Aryan Ritwajeet" userId="2aad577e-539b-449b-83a6-8d411f484b4d" providerId="ADAL" clId="{3F83E9AB-52A3-42B4-A8B0-61C2E1DE242E}" dt="2024-02-07T01:12:33.764" v="8018" actId="26606"/>
          <ac:spMkLst>
            <pc:docMk/>
            <pc:sldMk cId="4242746179" sldId="461"/>
            <ac:spMk id="16" creationId="{D5B0017B-2ECA-49AF-B397-DC140825DF8D}"/>
          </ac:spMkLst>
        </pc:spChg>
        <pc:spChg chg="add del">
          <ac:chgData name="Jha, Aryan Ritwajeet" userId="2aad577e-539b-449b-83a6-8d411f484b4d" providerId="ADAL" clId="{3F83E9AB-52A3-42B4-A8B0-61C2E1DE242E}" dt="2024-02-07T01:12:34.468" v="8020" actId="26606"/>
          <ac:spMkLst>
            <pc:docMk/>
            <pc:sldMk cId="4242746179" sldId="461"/>
            <ac:spMk id="22" creationId="{89D5EA95-33B6-7004-4D85-B94EF193613D}"/>
          </ac:spMkLst>
        </pc:spChg>
        <pc:spChg chg="add del">
          <ac:chgData name="Jha, Aryan Ritwajeet" userId="2aad577e-539b-449b-83a6-8d411f484b4d" providerId="ADAL" clId="{3F83E9AB-52A3-42B4-A8B0-61C2E1DE242E}" dt="2024-02-07T01:12:36.192" v="8022" actId="26606"/>
          <ac:spMkLst>
            <pc:docMk/>
            <pc:sldMk cId="4242746179" sldId="461"/>
            <ac:spMk id="24" creationId="{BACC6370-2D7E-4714-9D71-7542949D7D5D}"/>
          </ac:spMkLst>
        </pc:spChg>
        <pc:spChg chg="add del">
          <ac:chgData name="Jha, Aryan Ritwajeet" userId="2aad577e-539b-449b-83a6-8d411f484b4d" providerId="ADAL" clId="{3F83E9AB-52A3-42B4-A8B0-61C2E1DE242E}" dt="2024-02-07T01:12:36.192" v="8022" actId="26606"/>
          <ac:spMkLst>
            <pc:docMk/>
            <pc:sldMk cId="4242746179" sldId="461"/>
            <ac:spMk id="25" creationId="{F68B3F68-107C-434F-AA38-110D5EA91B85}"/>
          </ac:spMkLst>
        </pc:spChg>
        <pc:spChg chg="add del">
          <ac:chgData name="Jha, Aryan Ritwajeet" userId="2aad577e-539b-449b-83a6-8d411f484b4d" providerId="ADAL" clId="{3F83E9AB-52A3-42B4-A8B0-61C2E1DE242E}" dt="2024-02-07T01:12:36.192" v="8022" actId="26606"/>
          <ac:spMkLst>
            <pc:docMk/>
            <pc:sldMk cId="4242746179" sldId="461"/>
            <ac:spMk id="26" creationId="{AAD0DBB9-1A4B-4391-81D4-CB19F9AB918A}"/>
          </ac:spMkLst>
        </pc:spChg>
        <pc:spChg chg="add del">
          <ac:chgData name="Jha, Aryan Ritwajeet" userId="2aad577e-539b-449b-83a6-8d411f484b4d" providerId="ADAL" clId="{3F83E9AB-52A3-42B4-A8B0-61C2E1DE242E}" dt="2024-02-07T01:12:36.192" v="8022" actId="26606"/>
          <ac:spMkLst>
            <pc:docMk/>
            <pc:sldMk cId="4242746179" sldId="461"/>
            <ac:spMk id="27" creationId="{063BBA22-50EA-4C4D-BE05-F1CE4E63AA56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3" creationId="{E5F17139-31EE-46AC-B04F-DBBD852DD6CB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4" creationId="{82571B16-D62A-4B37-A469-E72C79D6935D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5" creationId="{3CCA69EF-E8B5-4598-BEAD-258F15765D44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6" creationId="{49E0A0BC-3EE4-4453-9522-08FF2DE30DFB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7" creationId="{685D65ED-8248-4E7D-AF41-C2685CAE7021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8" creationId="{9FBE36BD-9903-4FB5-BBE7-1023D7F73E70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9" creationId="{76A8F9C6-ED35-4E0A-AC66-5241CA2067A0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40" creationId="{4F71A736-42D6-4F11-8A7B-633C40624864}"/>
          </ac:spMkLst>
        </pc:spChg>
        <pc:spChg chg="add del">
          <ac:chgData name="Jha, Aryan Ritwajeet" userId="2aad577e-539b-449b-83a6-8d411f484b4d" providerId="ADAL" clId="{3F83E9AB-52A3-42B4-A8B0-61C2E1DE242E}" dt="2024-02-07T01:12:37.958" v="8026" actId="26606"/>
          <ac:spMkLst>
            <pc:docMk/>
            <pc:sldMk cId="4242746179" sldId="461"/>
            <ac:spMk id="50" creationId="{BACC6370-2D7E-4714-9D71-7542949D7D5D}"/>
          </ac:spMkLst>
        </pc:spChg>
        <pc:spChg chg="add del">
          <ac:chgData name="Jha, Aryan Ritwajeet" userId="2aad577e-539b-449b-83a6-8d411f484b4d" providerId="ADAL" clId="{3F83E9AB-52A3-42B4-A8B0-61C2E1DE242E}" dt="2024-02-07T01:12:37.958" v="8026" actId="26606"/>
          <ac:spMkLst>
            <pc:docMk/>
            <pc:sldMk cId="4242746179" sldId="461"/>
            <ac:spMk id="51" creationId="{F68B3F68-107C-434F-AA38-110D5EA91B85}"/>
          </ac:spMkLst>
        </pc:spChg>
        <pc:spChg chg="add del">
          <ac:chgData name="Jha, Aryan Ritwajeet" userId="2aad577e-539b-449b-83a6-8d411f484b4d" providerId="ADAL" clId="{3F83E9AB-52A3-42B4-A8B0-61C2E1DE242E}" dt="2024-02-07T01:12:37.958" v="8026" actId="26606"/>
          <ac:spMkLst>
            <pc:docMk/>
            <pc:sldMk cId="4242746179" sldId="461"/>
            <ac:spMk id="52" creationId="{AAD0DBB9-1A4B-4391-81D4-CB19F9AB918A}"/>
          </ac:spMkLst>
        </pc:spChg>
        <pc:spChg chg="add del">
          <ac:chgData name="Jha, Aryan Ritwajeet" userId="2aad577e-539b-449b-83a6-8d411f484b4d" providerId="ADAL" clId="{3F83E9AB-52A3-42B4-A8B0-61C2E1DE242E}" dt="2024-02-07T01:12:37.958" v="8026" actId="26606"/>
          <ac:spMkLst>
            <pc:docMk/>
            <pc:sldMk cId="4242746179" sldId="461"/>
            <ac:spMk id="53" creationId="{063BBA22-50EA-4C4D-BE05-F1CE4E63AA56}"/>
          </ac:spMkLst>
        </pc:spChg>
        <pc:spChg chg="add del">
          <ac:chgData name="Jha, Aryan Ritwajeet" userId="2aad577e-539b-449b-83a6-8d411f484b4d" providerId="ADAL" clId="{3F83E9AB-52A3-42B4-A8B0-61C2E1DE242E}" dt="2024-02-07T01:12:38.786" v="8028" actId="26606"/>
          <ac:spMkLst>
            <pc:docMk/>
            <pc:sldMk cId="4242746179" sldId="461"/>
            <ac:spMk id="56" creationId="{56E9B3E6-E277-4D68-BA48-9CB43FFBD6E2}"/>
          </ac:spMkLst>
        </pc:spChg>
        <pc:spChg chg="add del">
          <ac:chgData name="Jha, Aryan Ritwajeet" userId="2aad577e-539b-449b-83a6-8d411f484b4d" providerId="ADAL" clId="{3F83E9AB-52A3-42B4-A8B0-61C2E1DE242E}" dt="2024-02-07T01:12:38.786" v="8028" actId="26606"/>
          <ac:spMkLst>
            <pc:docMk/>
            <pc:sldMk cId="4242746179" sldId="461"/>
            <ac:spMk id="59" creationId="{D5B0017B-2ECA-49AF-B397-DC140825DF8D}"/>
          </ac:spMkLst>
        </pc:spChg>
        <pc:spChg chg="add del">
          <ac:chgData name="Jha, Aryan Ritwajeet" userId="2aad577e-539b-449b-83a6-8d411f484b4d" providerId="ADAL" clId="{3F83E9AB-52A3-42B4-A8B0-61C2E1DE242E}" dt="2024-02-07T01:12:40.039" v="8030" actId="26606"/>
          <ac:spMkLst>
            <pc:docMk/>
            <pc:sldMk cId="4242746179" sldId="461"/>
            <ac:spMk id="63" creationId="{9F7D5CDA-D291-4307-BF55-1381FED29634}"/>
          </ac:spMkLst>
        </pc:spChg>
        <pc:spChg chg="add del">
          <ac:chgData name="Jha, Aryan Ritwajeet" userId="2aad577e-539b-449b-83a6-8d411f484b4d" providerId="ADAL" clId="{3F83E9AB-52A3-42B4-A8B0-61C2E1DE242E}" dt="2024-02-07T01:12:40.039" v="8030" actId="26606"/>
          <ac:spMkLst>
            <pc:docMk/>
            <pc:sldMk cId="4242746179" sldId="461"/>
            <ac:spMk id="64" creationId="{89D5EA95-33B6-7004-4D85-B94EF193613D}"/>
          </ac:spMkLst>
        </pc:spChg>
        <pc:spChg chg="add del">
          <ac:chgData name="Jha, Aryan Ritwajeet" userId="2aad577e-539b-449b-83a6-8d411f484b4d" providerId="ADAL" clId="{3F83E9AB-52A3-42B4-A8B0-61C2E1DE242E}" dt="2024-02-07T01:12:50.200" v="8032" actId="26606"/>
          <ac:spMkLst>
            <pc:docMk/>
            <pc:sldMk cId="4242746179" sldId="461"/>
            <ac:spMk id="67" creationId="{3ECBE1F1-D69B-4AFA-ABD5-8E41720EF6DE}"/>
          </ac:spMkLst>
        </pc:spChg>
        <pc:spChg chg="add del">
          <ac:chgData name="Jha, Aryan Ritwajeet" userId="2aad577e-539b-449b-83a6-8d411f484b4d" providerId="ADAL" clId="{3F83E9AB-52A3-42B4-A8B0-61C2E1DE242E}" dt="2024-02-07T01:12:50.200" v="8032" actId="26606"/>
          <ac:spMkLst>
            <pc:docMk/>
            <pc:sldMk cId="4242746179" sldId="461"/>
            <ac:spMk id="69" creationId="{603A6265-E10C-4B85-9C20-E75FCAF9CC63}"/>
          </ac:spMkLst>
        </pc:spChg>
        <pc:spChg chg="add del">
          <ac:chgData name="Jha, Aryan Ritwajeet" userId="2aad577e-539b-449b-83a6-8d411f484b4d" providerId="ADAL" clId="{3F83E9AB-52A3-42B4-A8B0-61C2E1DE242E}" dt="2024-02-07T01:12:50.200" v="8032" actId="26606"/>
          <ac:spMkLst>
            <pc:docMk/>
            <pc:sldMk cId="4242746179" sldId="461"/>
            <ac:spMk id="70" creationId="{89D5EA95-33B6-7004-4D85-B94EF193613D}"/>
          </ac:spMkLst>
        </pc:spChg>
        <pc:spChg chg="add del">
          <ac:chgData name="Jha, Aryan Ritwajeet" userId="2aad577e-539b-449b-83a6-8d411f484b4d" providerId="ADAL" clId="{3F83E9AB-52A3-42B4-A8B0-61C2E1DE242E}" dt="2024-02-07T01:12:51.001" v="8034" actId="26606"/>
          <ac:spMkLst>
            <pc:docMk/>
            <pc:sldMk cId="4242746179" sldId="461"/>
            <ac:spMk id="72" creationId="{B210AC1D-4063-4C6E-9528-FA9C4C0C18E6}"/>
          </ac:spMkLst>
        </pc:spChg>
        <pc:spChg chg="add del">
          <ac:chgData name="Jha, Aryan Ritwajeet" userId="2aad577e-539b-449b-83a6-8d411f484b4d" providerId="ADAL" clId="{3F83E9AB-52A3-42B4-A8B0-61C2E1DE242E}" dt="2024-02-07T01:12:51.001" v="8034" actId="26606"/>
          <ac:spMkLst>
            <pc:docMk/>
            <pc:sldMk cId="4242746179" sldId="461"/>
            <ac:spMk id="73" creationId="{02F8C595-E68C-4306-AED8-DC7826A0A506}"/>
          </ac:spMkLst>
        </pc:spChg>
        <pc:spChg chg="add del">
          <ac:chgData name="Jha, Aryan Ritwajeet" userId="2aad577e-539b-449b-83a6-8d411f484b4d" providerId="ADAL" clId="{3F83E9AB-52A3-42B4-A8B0-61C2E1DE242E}" dt="2024-02-07T01:12:51.001" v="8034" actId="26606"/>
          <ac:spMkLst>
            <pc:docMk/>
            <pc:sldMk cId="4242746179" sldId="461"/>
            <ac:spMk id="75" creationId="{89D5EA95-33B6-7004-4D85-B94EF193613D}"/>
          </ac:spMkLst>
        </pc:spChg>
        <pc:spChg chg="add">
          <ac:chgData name="Jha, Aryan Ritwajeet" userId="2aad577e-539b-449b-83a6-8d411f484b4d" providerId="ADAL" clId="{3F83E9AB-52A3-42B4-A8B0-61C2E1DE242E}" dt="2024-02-07T01:12:51.034" v="8035" actId="26606"/>
          <ac:spMkLst>
            <pc:docMk/>
            <pc:sldMk cId="4242746179" sldId="461"/>
            <ac:spMk id="77" creationId="{AFF8D2E5-2C4E-47B1-930B-6C82B7C31331}"/>
          </ac:spMkLst>
        </pc:spChg>
        <pc:spChg chg="add">
          <ac:chgData name="Jha, Aryan Ritwajeet" userId="2aad577e-539b-449b-83a6-8d411f484b4d" providerId="ADAL" clId="{3F83E9AB-52A3-42B4-A8B0-61C2E1DE242E}" dt="2024-02-07T01:12:51.034" v="8035" actId="26606"/>
          <ac:spMkLst>
            <pc:docMk/>
            <pc:sldMk cId="4242746179" sldId="461"/>
            <ac:spMk id="78" creationId="{801E4ADA-0EA9-4930-846E-3C11E8BED6DD}"/>
          </ac:spMkLst>
        </pc:spChg>
        <pc:spChg chg="add">
          <ac:chgData name="Jha, Aryan Ritwajeet" userId="2aad577e-539b-449b-83a6-8d411f484b4d" providerId="ADAL" clId="{3F83E9AB-52A3-42B4-A8B0-61C2E1DE242E}" dt="2024-02-07T01:12:51.034" v="8035" actId="26606"/>
          <ac:spMkLst>
            <pc:docMk/>
            <pc:sldMk cId="4242746179" sldId="461"/>
            <ac:spMk id="79" creationId="{FB92FFCE-0C90-454E-AA25-D4EE9A6C39C5}"/>
          </ac:spMkLst>
        </pc:spChg>
        <pc:grpChg chg="add del">
          <ac:chgData name="Jha, Aryan Ritwajeet" userId="2aad577e-539b-449b-83a6-8d411f484b4d" providerId="ADAL" clId="{3F83E9AB-52A3-42B4-A8B0-61C2E1DE242E}" dt="2024-02-07T01:12:33.764" v="8018" actId="26606"/>
          <ac:grpSpMkLst>
            <pc:docMk/>
            <pc:sldMk cId="4242746179" sldId="461"/>
            <ac:grpSpMk id="17" creationId="{AE1C45F0-260A-458C-96ED-C1F6D2151219}"/>
          </ac:grpSpMkLst>
        </pc:grpChg>
        <pc:grpChg chg="add del">
          <ac:chgData name="Jha, Aryan Ritwajeet" userId="2aad577e-539b-449b-83a6-8d411f484b4d" providerId="ADAL" clId="{3F83E9AB-52A3-42B4-A8B0-61C2E1DE242E}" dt="2024-02-07T01:12:37.518" v="8024" actId="26606"/>
          <ac:grpSpMkLst>
            <pc:docMk/>
            <pc:sldMk cId="4242746179" sldId="461"/>
            <ac:grpSpMk id="19" creationId="{CB73D287-48F0-41E2-8B0B-DE4C7D175EAE}"/>
          </ac:grpSpMkLst>
        </pc:grpChg>
        <pc:grpChg chg="add del">
          <ac:chgData name="Jha, Aryan Ritwajeet" userId="2aad577e-539b-449b-83a6-8d411f484b4d" providerId="ADAL" clId="{3F83E9AB-52A3-42B4-A8B0-61C2E1DE242E}" dt="2024-02-07T01:12:38.786" v="8028" actId="26606"/>
          <ac:grpSpMkLst>
            <pc:docMk/>
            <pc:sldMk cId="4242746179" sldId="461"/>
            <ac:grpSpMk id="57" creationId="{AE1C45F0-260A-458C-96ED-C1F6D2151219}"/>
          </ac:grpSpMkLst>
        </pc:grpChg>
        <pc:graphicFrameChg chg="add del">
          <ac:chgData name="Jha, Aryan Ritwajeet" userId="2aad577e-539b-449b-83a6-8d411f484b4d" providerId="ADAL" clId="{3F83E9AB-52A3-42B4-A8B0-61C2E1DE242E}" dt="2024-02-07T01:12:31.566" v="8016" actId="26606"/>
          <ac:graphicFrameMkLst>
            <pc:docMk/>
            <pc:sldMk cId="4242746179" sldId="461"/>
            <ac:graphicFrameMk id="5" creationId="{4AF73044-2BA2-A032-E618-0E51734F5DAC}"/>
          </ac:graphicFrameMkLst>
        </pc:graphicFrameChg>
        <pc:graphicFrameChg chg="add del">
          <ac:chgData name="Jha, Aryan Ritwajeet" userId="2aad577e-539b-449b-83a6-8d411f484b4d" providerId="ADAL" clId="{3F83E9AB-52A3-42B4-A8B0-61C2E1DE242E}" dt="2024-02-07T01:12:33.764" v="8018" actId="26606"/>
          <ac:graphicFrameMkLst>
            <pc:docMk/>
            <pc:sldMk cId="4242746179" sldId="461"/>
            <ac:graphicFrameMk id="20" creationId="{A8695EC7-1EFA-5765-659D-9330A020280C}"/>
          </ac:graphicFrameMkLst>
        </pc:graphicFrameChg>
        <pc:graphicFrameChg chg="add del">
          <ac:chgData name="Jha, Aryan Ritwajeet" userId="2aad577e-539b-449b-83a6-8d411f484b4d" providerId="ADAL" clId="{3F83E9AB-52A3-42B4-A8B0-61C2E1DE242E}" dt="2024-02-07T01:12:36.192" v="8022" actId="26606"/>
          <ac:graphicFrameMkLst>
            <pc:docMk/>
            <pc:sldMk cId="4242746179" sldId="461"/>
            <ac:graphicFrameMk id="28" creationId="{9911B135-21DA-3BEF-7EBB-39509EA3565F}"/>
          </ac:graphicFrameMkLst>
        </pc:graphicFrameChg>
        <pc:graphicFrameChg chg="add del">
          <ac:chgData name="Jha, Aryan Ritwajeet" userId="2aad577e-539b-449b-83a6-8d411f484b4d" providerId="ADAL" clId="{3F83E9AB-52A3-42B4-A8B0-61C2E1DE242E}" dt="2024-02-07T01:12:37.518" v="8024" actId="26606"/>
          <ac:graphicFrameMkLst>
            <pc:docMk/>
            <pc:sldMk cId="4242746179" sldId="461"/>
            <ac:graphicFrameMk id="48" creationId="{3620089E-C613-C80F-1674-B49317ED2881}"/>
          </ac:graphicFrameMkLst>
        </pc:graphicFrameChg>
        <pc:graphicFrameChg chg="add del">
          <ac:chgData name="Jha, Aryan Ritwajeet" userId="2aad577e-539b-449b-83a6-8d411f484b4d" providerId="ADAL" clId="{3F83E9AB-52A3-42B4-A8B0-61C2E1DE242E}" dt="2024-02-07T01:12:37.958" v="8026" actId="26606"/>
          <ac:graphicFrameMkLst>
            <pc:docMk/>
            <pc:sldMk cId="4242746179" sldId="461"/>
            <ac:graphicFrameMk id="54" creationId="{9911B135-21DA-3BEF-7EBB-39509EA3565F}"/>
          </ac:graphicFrameMkLst>
        </pc:graphicFrameChg>
        <pc:graphicFrameChg chg="add del">
          <ac:chgData name="Jha, Aryan Ritwajeet" userId="2aad577e-539b-449b-83a6-8d411f484b4d" providerId="ADAL" clId="{3F83E9AB-52A3-42B4-A8B0-61C2E1DE242E}" dt="2024-02-07T01:12:38.786" v="8028" actId="26606"/>
          <ac:graphicFrameMkLst>
            <pc:docMk/>
            <pc:sldMk cId="4242746179" sldId="461"/>
            <ac:graphicFrameMk id="61" creationId="{A8695EC7-1EFA-5765-659D-9330A020280C}"/>
          </ac:graphicFrameMkLst>
        </pc:graphicFrameChg>
        <pc:graphicFrameChg chg="add mod">
          <ac:chgData name="Jha, Aryan Ritwajeet" userId="2aad577e-539b-449b-83a6-8d411f484b4d" providerId="ADAL" clId="{3F83E9AB-52A3-42B4-A8B0-61C2E1DE242E}" dt="2024-02-07T01:13:20.169" v="8037" actId="207"/>
          <ac:graphicFrameMkLst>
            <pc:docMk/>
            <pc:sldMk cId="4242746179" sldId="461"/>
            <ac:graphicFrameMk id="80" creationId="{2412A0AD-54C3-8F28-206F-285D7A9623B2}"/>
          </ac:graphicFrameMkLst>
        </pc:graphicFrameChg>
        <pc:picChg chg="add del">
          <ac:chgData name="Jha, Aryan Ritwajeet" userId="2aad577e-539b-449b-83a6-8d411f484b4d" providerId="ADAL" clId="{3F83E9AB-52A3-42B4-A8B0-61C2E1DE242E}" dt="2024-02-07T01:12:40.039" v="8030" actId="26606"/>
          <ac:picMkLst>
            <pc:docMk/>
            <pc:sldMk cId="4242746179" sldId="461"/>
            <ac:picMk id="65" creationId="{A9607BD1-4E0F-F384-4396-9EE54F99A248}"/>
          </ac:picMkLst>
        </pc:picChg>
        <pc:picChg chg="add del">
          <ac:chgData name="Jha, Aryan Ritwajeet" userId="2aad577e-539b-449b-83a6-8d411f484b4d" providerId="ADAL" clId="{3F83E9AB-52A3-42B4-A8B0-61C2E1DE242E}" dt="2024-02-07T01:12:50.200" v="8032" actId="26606"/>
          <ac:picMkLst>
            <pc:docMk/>
            <pc:sldMk cId="4242746179" sldId="461"/>
            <ac:picMk id="68" creationId="{627D27B0-514C-F519-C046-247DEF9D0F8D}"/>
          </ac:picMkLst>
        </pc:picChg>
        <pc:picChg chg="add del">
          <ac:chgData name="Jha, Aryan Ritwajeet" userId="2aad577e-539b-449b-83a6-8d411f484b4d" providerId="ADAL" clId="{3F83E9AB-52A3-42B4-A8B0-61C2E1DE242E}" dt="2024-02-07T01:12:51.001" v="8034" actId="26606"/>
          <ac:picMkLst>
            <pc:docMk/>
            <pc:sldMk cId="4242746179" sldId="461"/>
            <ac:picMk id="74" creationId="{337B859B-C019-E48C-18A8-8FEE8D7C0563}"/>
          </ac:picMkLst>
        </pc:picChg>
        <pc:cxnChg chg="add del">
          <ac:chgData name="Jha, Aryan Ritwajeet" userId="2aad577e-539b-449b-83a6-8d411f484b4d" providerId="ADAL" clId="{3F83E9AB-52A3-42B4-A8B0-61C2E1DE242E}" dt="2024-02-07T01:12:33.764" v="8018" actId="26606"/>
          <ac:cxnSpMkLst>
            <pc:docMk/>
            <pc:sldMk cId="4242746179" sldId="461"/>
            <ac:cxnSpMk id="18" creationId="{6CF1BAF6-AD41-4082-B212-8A1F9A2E8779}"/>
          </ac:cxnSpMkLst>
        </pc:cxnChg>
        <pc:cxnChg chg="add del">
          <ac:chgData name="Jha, Aryan Ritwajeet" userId="2aad577e-539b-449b-83a6-8d411f484b4d" providerId="ADAL" clId="{3F83E9AB-52A3-42B4-A8B0-61C2E1DE242E}" dt="2024-02-07T01:12:38.786" v="8028" actId="26606"/>
          <ac:cxnSpMkLst>
            <pc:docMk/>
            <pc:sldMk cId="4242746179" sldId="461"/>
            <ac:cxnSpMk id="60" creationId="{6CF1BAF6-AD41-4082-B212-8A1F9A2E8779}"/>
          </ac:cxnSpMkLst>
        </pc:cxnChg>
      </pc:sldChg>
      <pc:sldChg chg="addSp delSp modSp mod setBg">
        <pc:chgData name="Jha, Aryan Ritwajeet" userId="2aad577e-539b-449b-83a6-8d411f484b4d" providerId="ADAL" clId="{3F83E9AB-52A3-42B4-A8B0-61C2E1DE242E}" dt="2024-02-07T01:16:44.845" v="8056" actId="1076"/>
        <pc:sldMkLst>
          <pc:docMk/>
          <pc:sldMk cId="3044732369" sldId="462"/>
        </pc:sldMkLst>
        <pc:spChg chg="mod">
          <ac:chgData name="Jha, Aryan Ritwajeet" userId="2aad577e-539b-449b-83a6-8d411f484b4d" providerId="ADAL" clId="{3F83E9AB-52A3-42B4-A8B0-61C2E1DE242E}" dt="2024-02-07T01:16:44.845" v="8056" actId="1076"/>
          <ac:spMkLst>
            <pc:docMk/>
            <pc:sldMk cId="3044732369" sldId="462"/>
            <ac:spMk id="2" creationId="{7B8CC310-6A9F-CF65-AC23-FE3DFAF80C76}"/>
          </ac:spMkLst>
        </pc:spChg>
        <pc:spChg chg="del">
          <ac:chgData name="Jha, Aryan Ritwajeet" userId="2aad577e-539b-449b-83a6-8d411f484b4d" providerId="ADAL" clId="{3F83E9AB-52A3-42B4-A8B0-61C2E1DE242E}" dt="2024-02-07T01:13:33.325" v="8038" actId="26606"/>
          <ac:spMkLst>
            <pc:docMk/>
            <pc:sldMk cId="3044732369" sldId="462"/>
            <ac:spMk id="3" creationId="{89D5EA95-33B6-7004-4D85-B94EF193613D}"/>
          </ac:spMkLst>
        </pc:spChg>
        <pc:spChg chg="add">
          <ac:chgData name="Jha, Aryan Ritwajeet" userId="2aad577e-539b-449b-83a6-8d411f484b4d" providerId="ADAL" clId="{3F83E9AB-52A3-42B4-A8B0-61C2E1DE242E}" dt="2024-02-07T01:13:33.325" v="8038" actId="26606"/>
          <ac:spMkLst>
            <pc:docMk/>
            <pc:sldMk cId="3044732369" sldId="462"/>
            <ac:spMk id="9" creationId="{AFF8D2E5-2C4E-47B1-930B-6C82B7C31331}"/>
          </ac:spMkLst>
        </pc:spChg>
        <pc:spChg chg="add">
          <ac:chgData name="Jha, Aryan Ritwajeet" userId="2aad577e-539b-449b-83a6-8d411f484b4d" providerId="ADAL" clId="{3F83E9AB-52A3-42B4-A8B0-61C2E1DE242E}" dt="2024-02-07T01:13:33.325" v="8038" actId="26606"/>
          <ac:spMkLst>
            <pc:docMk/>
            <pc:sldMk cId="3044732369" sldId="462"/>
            <ac:spMk id="11" creationId="{801E4ADA-0EA9-4930-846E-3C11E8BED6DD}"/>
          </ac:spMkLst>
        </pc:spChg>
        <pc:spChg chg="add">
          <ac:chgData name="Jha, Aryan Ritwajeet" userId="2aad577e-539b-449b-83a6-8d411f484b4d" providerId="ADAL" clId="{3F83E9AB-52A3-42B4-A8B0-61C2E1DE242E}" dt="2024-02-07T01:13:33.325" v="8038" actId="26606"/>
          <ac:spMkLst>
            <pc:docMk/>
            <pc:sldMk cId="3044732369" sldId="462"/>
            <ac:spMk id="13" creationId="{FB92FFCE-0C90-454E-AA25-D4EE9A6C39C5}"/>
          </ac:spMkLst>
        </pc:spChg>
        <pc:graphicFrameChg chg="add mod">
          <ac:chgData name="Jha, Aryan Ritwajeet" userId="2aad577e-539b-449b-83a6-8d411f484b4d" providerId="ADAL" clId="{3F83E9AB-52A3-42B4-A8B0-61C2E1DE242E}" dt="2024-02-07T01:16:39.595" v="8055" actId="255"/>
          <ac:graphicFrameMkLst>
            <pc:docMk/>
            <pc:sldMk cId="3044732369" sldId="462"/>
            <ac:graphicFrameMk id="5" creationId="{211D4BD5-0B16-14A8-540D-C6C6E6F9ED34}"/>
          </ac:graphicFrameMkLst>
        </pc:graphicFrameChg>
      </pc:sldChg>
    </pc:docChg>
  </pc:docChgLst>
  <pc:docChgLst>
    <pc:chgData name="Jha, Aryan Ritwajeet" userId="S::aryan.jha@wsu.edu::2aad577e-539b-449b-83a6-8d411f484b4d" providerId="AD" clId="Web-{21808A95-0F7B-51F5-A5CF-7ECEFA3FB2EF}"/>
    <pc:docChg chg="modSld">
      <pc:chgData name="Jha, Aryan Ritwajeet" userId="S::aryan.jha@wsu.edu::2aad577e-539b-449b-83a6-8d411f484b4d" providerId="AD" clId="Web-{21808A95-0F7B-51F5-A5CF-7ECEFA3FB2EF}" dt="2024-02-07T00:06:21.482" v="102" actId="1076"/>
      <pc:docMkLst>
        <pc:docMk/>
      </pc:docMkLst>
      <pc:sldChg chg="delSp modSp">
        <pc:chgData name="Jha, Aryan Ritwajeet" userId="S::aryan.jha@wsu.edu::2aad577e-539b-449b-83a6-8d411f484b4d" providerId="AD" clId="Web-{21808A95-0F7B-51F5-A5CF-7ECEFA3FB2EF}" dt="2024-02-07T00:06:21.482" v="102" actId="1076"/>
        <pc:sldMkLst>
          <pc:docMk/>
          <pc:sldMk cId="3747747450" sldId="452"/>
        </pc:sldMkLst>
        <pc:spChg chg="mod">
          <ac:chgData name="Jha, Aryan Ritwajeet" userId="S::aryan.jha@wsu.edu::2aad577e-539b-449b-83a6-8d411f484b4d" providerId="AD" clId="Web-{21808A95-0F7B-51F5-A5CF-7ECEFA3FB2EF}" dt="2024-02-07T00:06:21.482" v="102" actId="1076"/>
          <ac:spMkLst>
            <pc:docMk/>
            <pc:sldMk cId="3747747450" sldId="452"/>
            <ac:spMk id="10" creationId="{990C0EC9-3A8E-BCC4-5BDB-7CBE8482E74E}"/>
          </ac:spMkLst>
        </pc:spChg>
        <pc:spChg chg="mod">
          <ac:chgData name="Jha, Aryan Ritwajeet" userId="S::aryan.jha@wsu.edu::2aad577e-539b-449b-83a6-8d411f484b4d" providerId="AD" clId="Web-{21808A95-0F7B-51F5-A5CF-7ECEFA3FB2EF}" dt="2024-02-07T00:06:13.962" v="100" actId="1076"/>
          <ac:spMkLst>
            <pc:docMk/>
            <pc:sldMk cId="3747747450" sldId="452"/>
            <ac:spMk id="12" creationId="{073810AD-27DC-D7D2-E27F-982AB40AE564}"/>
          </ac:spMkLst>
        </pc:spChg>
        <pc:picChg chg="mod">
          <ac:chgData name="Jha, Aryan Ritwajeet" userId="S::aryan.jha@wsu.edu::2aad577e-539b-449b-83a6-8d411f484b4d" providerId="AD" clId="Web-{21808A95-0F7B-51F5-A5CF-7ECEFA3FB2EF}" dt="2024-02-07T00:06:13.962" v="99" actId="1076"/>
          <ac:picMkLst>
            <pc:docMk/>
            <pc:sldMk cId="3747747450" sldId="452"/>
            <ac:picMk id="6" creationId="{AF054283-DA35-D4DA-FF05-C0EB94BF04A3}"/>
          </ac:picMkLst>
        </pc:picChg>
        <pc:picChg chg="mod">
          <ac:chgData name="Jha, Aryan Ritwajeet" userId="S::aryan.jha@wsu.edu::2aad577e-539b-449b-83a6-8d411f484b4d" providerId="AD" clId="Web-{21808A95-0F7B-51F5-A5CF-7ECEFA3FB2EF}" dt="2024-02-07T00:06:16.619" v="101" actId="1076"/>
          <ac:picMkLst>
            <pc:docMk/>
            <pc:sldMk cId="3747747450" sldId="452"/>
            <ac:picMk id="8" creationId="{0B7A4343-F748-2F28-F36A-F1D960C069A0}"/>
          </ac:picMkLst>
        </pc:picChg>
        <pc:picChg chg="del mod">
          <ac:chgData name="Jha, Aryan Ritwajeet" userId="S::aryan.jha@wsu.edu::2aad577e-539b-449b-83a6-8d411f484b4d" providerId="AD" clId="Web-{21808A95-0F7B-51F5-A5CF-7ECEFA3FB2EF}" dt="2024-02-07T00:04:38.127" v="91"/>
          <ac:picMkLst>
            <pc:docMk/>
            <pc:sldMk cId="3747747450" sldId="452"/>
            <ac:picMk id="9" creationId="{C31F4C99-BD4B-E342-1438-AB6E8D1F5D6F}"/>
          </ac:picMkLst>
        </pc:picChg>
      </pc:sldChg>
    </pc:docChg>
  </pc:docChgLst>
  <pc:docChgLst>
    <pc:chgData name="Jha, Aryan Ritwajeet" userId="S::aryan.jha@wsu.edu::2aad577e-539b-449b-83a6-8d411f484b4d" providerId="AD" clId="Web-{1A191D17-6842-4781-B728-070F0F2FBB85}"/>
    <pc:docChg chg="addSld modSld">
      <pc:chgData name="Jha, Aryan Ritwajeet" userId="S::aryan.jha@wsu.edu::2aad577e-539b-449b-83a6-8d411f484b4d" providerId="AD" clId="Web-{1A191D17-6842-4781-B728-070F0F2FBB85}" dt="2024-02-07T00:52:49.297" v="985" actId="20577"/>
      <pc:docMkLst>
        <pc:docMk/>
      </pc:docMkLst>
      <pc:sldChg chg="modSp">
        <pc:chgData name="Jha, Aryan Ritwajeet" userId="S::aryan.jha@wsu.edu::2aad577e-539b-449b-83a6-8d411f484b4d" providerId="AD" clId="Web-{1A191D17-6842-4781-B728-070F0F2FBB85}" dt="2024-02-07T00:07:09.658" v="1" actId="20577"/>
        <pc:sldMkLst>
          <pc:docMk/>
          <pc:sldMk cId="2692175154" sldId="451"/>
        </pc:sldMkLst>
        <pc:spChg chg="mod">
          <ac:chgData name="Jha, Aryan Ritwajeet" userId="S::aryan.jha@wsu.edu::2aad577e-539b-449b-83a6-8d411f484b4d" providerId="AD" clId="Web-{1A191D17-6842-4781-B728-070F0F2FBB85}" dt="2024-02-07T00:07:09.658" v="1" actId="20577"/>
          <ac:spMkLst>
            <pc:docMk/>
            <pc:sldMk cId="2692175154" sldId="451"/>
            <ac:spMk id="2" creationId="{8E45A66E-1510-35DD-EFE9-5389585781A8}"/>
          </ac:spMkLst>
        </pc:spChg>
      </pc:sldChg>
      <pc:sldChg chg="modSp">
        <pc:chgData name="Jha, Aryan Ritwajeet" userId="S::aryan.jha@wsu.edu::2aad577e-539b-449b-83a6-8d411f484b4d" providerId="AD" clId="Web-{1A191D17-6842-4781-B728-070F0F2FBB85}" dt="2024-02-07T00:12:54.827" v="2" actId="1076"/>
        <pc:sldMkLst>
          <pc:docMk/>
          <pc:sldMk cId="469121040" sldId="456"/>
        </pc:sldMkLst>
        <pc:spChg chg="mod">
          <ac:chgData name="Jha, Aryan Ritwajeet" userId="S::aryan.jha@wsu.edu::2aad577e-539b-449b-83a6-8d411f484b4d" providerId="AD" clId="Web-{1A191D17-6842-4781-B728-070F0F2FBB85}" dt="2024-02-07T00:12:54.827" v="2" actId="1076"/>
          <ac:spMkLst>
            <pc:docMk/>
            <pc:sldMk cId="469121040" sldId="456"/>
            <ac:spMk id="2" creationId="{80C3E0C0-1B2F-8B62-3F06-C12B82282159}"/>
          </ac:spMkLst>
        </pc:spChg>
      </pc:sldChg>
      <pc:sldChg chg="modSp new">
        <pc:chgData name="Jha, Aryan Ritwajeet" userId="S::aryan.jha@wsu.edu::2aad577e-539b-449b-83a6-8d411f484b4d" providerId="AD" clId="Web-{1A191D17-6842-4781-B728-070F0F2FBB85}" dt="2024-02-07T00:52:49.297" v="985" actId="20577"/>
        <pc:sldMkLst>
          <pc:docMk/>
          <pc:sldMk cId="4242746179" sldId="461"/>
        </pc:sldMkLst>
        <pc:spChg chg="mod">
          <ac:chgData name="Jha, Aryan Ritwajeet" userId="S::aryan.jha@wsu.edu::2aad577e-539b-449b-83a6-8d411f484b4d" providerId="AD" clId="Web-{1A191D17-6842-4781-B728-070F0F2FBB85}" dt="2024-02-07T00:27:12.671" v="638" actId="1076"/>
          <ac:spMkLst>
            <pc:docMk/>
            <pc:sldMk cId="4242746179" sldId="461"/>
            <ac:spMk id="2" creationId="{7B8CC310-6A9F-CF65-AC23-FE3DFAF80C76}"/>
          </ac:spMkLst>
        </pc:spChg>
        <pc:spChg chg="mod">
          <ac:chgData name="Jha, Aryan Ritwajeet" userId="S::aryan.jha@wsu.edu::2aad577e-539b-449b-83a6-8d411f484b4d" providerId="AD" clId="Web-{1A191D17-6842-4781-B728-070F0F2FBB85}" dt="2024-02-07T00:52:49.297" v="985" actId="20577"/>
          <ac:spMkLst>
            <pc:docMk/>
            <pc:sldMk cId="4242746179" sldId="461"/>
            <ac:spMk id="3" creationId="{89D5EA95-33B6-7004-4D85-B94EF193613D}"/>
          </ac:spMkLst>
        </pc:spChg>
      </pc:sldChg>
      <pc:sldChg chg="modSp add replId">
        <pc:chgData name="Jha, Aryan Ritwajeet" userId="S::aryan.jha@wsu.edu::2aad577e-539b-449b-83a6-8d411f484b4d" providerId="AD" clId="Web-{1A191D17-6842-4781-B728-070F0F2FBB85}" dt="2024-02-07T00:31:09.774" v="955" actId="20577"/>
        <pc:sldMkLst>
          <pc:docMk/>
          <pc:sldMk cId="3044732369" sldId="462"/>
        </pc:sldMkLst>
        <pc:spChg chg="mod">
          <ac:chgData name="Jha, Aryan Ritwajeet" userId="S::aryan.jha@wsu.edu::2aad577e-539b-449b-83a6-8d411f484b4d" providerId="AD" clId="Web-{1A191D17-6842-4781-B728-070F0F2FBB85}" dt="2024-02-07T00:31:09.774" v="955" actId="20577"/>
          <ac:spMkLst>
            <pc:docMk/>
            <pc:sldMk cId="3044732369" sldId="462"/>
            <ac:spMk id="3" creationId="{89D5EA95-33B6-7004-4D85-B94EF193613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E3D44-F574-4E94-B248-42CDFD59B4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4697C99-D741-4B56-9D00-6A40D89942CE}">
      <dgm:prSet/>
      <dgm:spPr/>
      <dgm:t>
        <a:bodyPr/>
        <a:lstStyle/>
        <a:p>
          <a:r>
            <a:rPr lang="en-US"/>
            <a:t>LineCodes take precedence over lines defined by you (for example if units in LineCodes are in miles, then a user defined specification of units in km will be ignored)</a:t>
          </a:r>
        </a:p>
      </dgm:t>
    </dgm:pt>
    <dgm:pt modelId="{1041D642-42D0-45F2-A12D-4FF25BF2AA29}" type="parTrans" cxnId="{211715A5-B579-4C68-BFF2-546AC866BBE3}">
      <dgm:prSet/>
      <dgm:spPr/>
      <dgm:t>
        <a:bodyPr/>
        <a:lstStyle/>
        <a:p>
          <a:endParaRPr lang="en-US"/>
        </a:p>
      </dgm:t>
    </dgm:pt>
    <dgm:pt modelId="{26AD95CF-69F2-473D-8F3C-40F1199E19F4}" type="sibTrans" cxnId="{211715A5-B579-4C68-BFF2-546AC866BBE3}">
      <dgm:prSet/>
      <dgm:spPr/>
      <dgm:t>
        <a:bodyPr/>
        <a:lstStyle/>
        <a:p>
          <a:endParaRPr lang="en-US"/>
        </a:p>
      </dgm:t>
    </dgm:pt>
    <dgm:pt modelId="{FEF37F43-0D0E-46ED-927C-6BDEE2727656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If you accidentally 're-specify' certain parameters, say `phases = 1 phases 3` in the same line for a load, OpenDSS does not throw an error, but simply takes the last specified value. </a:t>
          </a:r>
        </a:p>
      </dgm:t>
    </dgm:pt>
    <dgm:pt modelId="{650FBC77-AC19-45B7-B5CA-E3881EBC7CAB}" type="parTrans" cxnId="{A0D35A8A-FDE1-49B2-8A81-294361F4A9A0}">
      <dgm:prSet/>
      <dgm:spPr/>
      <dgm:t>
        <a:bodyPr/>
        <a:lstStyle/>
        <a:p>
          <a:endParaRPr lang="en-US"/>
        </a:p>
      </dgm:t>
    </dgm:pt>
    <dgm:pt modelId="{2C75B36C-8640-4A35-87B5-C627D2A3B2AA}" type="sibTrans" cxnId="{A0D35A8A-FDE1-49B2-8A81-294361F4A9A0}">
      <dgm:prSet/>
      <dgm:spPr/>
      <dgm:t>
        <a:bodyPr/>
        <a:lstStyle/>
        <a:p>
          <a:endParaRPr lang="en-US"/>
        </a:p>
      </dgm:t>
    </dgm:pt>
    <dgm:pt modelId="{61E4D2B0-2723-467F-A2D5-201F220A74A9}">
      <dgm:prSet/>
      <dgm:spPr/>
      <dgm:t>
        <a:bodyPr/>
        <a:lstStyle/>
        <a:p>
          <a:r>
            <a:rPr lang="en-US" dirty="0"/>
            <a:t>When working with Split-phase transformers, information related to per-phase loads can be lost (so not everything can be easily retrieved from an OpenDSS simulation, as I claimed earlier).</a:t>
          </a:r>
        </a:p>
      </dgm:t>
    </dgm:pt>
    <dgm:pt modelId="{5D466A74-EFA8-4F31-A296-39B8B53C4512}" type="parTrans" cxnId="{90CD92D8-E859-4BD8-ACB6-25CB6561B588}">
      <dgm:prSet/>
      <dgm:spPr/>
      <dgm:t>
        <a:bodyPr/>
        <a:lstStyle/>
        <a:p>
          <a:endParaRPr lang="en-US"/>
        </a:p>
      </dgm:t>
    </dgm:pt>
    <dgm:pt modelId="{E9BC6D4C-55B7-4201-B9B8-D1C085E7A081}" type="sibTrans" cxnId="{90CD92D8-E859-4BD8-ACB6-25CB6561B588}">
      <dgm:prSet/>
      <dgm:spPr/>
      <dgm:t>
        <a:bodyPr/>
        <a:lstStyle/>
        <a:p>
          <a:endParaRPr lang="en-US"/>
        </a:p>
      </dgm:t>
    </dgm:pt>
    <dgm:pt modelId="{FBA0DC1B-0F88-4B15-9331-18490F6BF95A}" type="pres">
      <dgm:prSet presAssocID="{71DE3D44-F574-4E94-B248-42CDFD59B4AE}" presName="root" presStyleCnt="0">
        <dgm:presLayoutVars>
          <dgm:dir/>
          <dgm:resizeHandles val="exact"/>
        </dgm:presLayoutVars>
      </dgm:prSet>
      <dgm:spPr/>
    </dgm:pt>
    <dgm:pt modelId="{62F53316-2E93-4297-BCB0-DCCA984CA60C}" type="pres">
      <dgm:prSet presAssocID="{C4697C99-D741-4B56-9D00-6A40D89942CE}" presName="compNode" presStyleCnt="0"/>
      <dgm:spPr/>
    </dgm:pt>
    <dgm:pt modelId="{66A1AF6D-20DE-4136-8EEB-7831CD268EB0}" type="pres">
      <dgm:prSet presAssocID="{C4697C99-D741-4B56-9D00-6A40D89942CE}" presName="bgRect" presStyleLbl="bgShp" presStyleIdx="0" presStyleCnt="3"/>
      <dgm:spPr/>
    </dgm:pt>
    <dgm:pt modelId="{5C779D9D-1FF4-4FE8-904E-458ACE04D3EB}" type="pres">
      <dgm:prSet presAssocID="{C4697C99-D741-4B56-9D00-6A40D89942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480AD9C-AE5C-4AD2-93EF-A98D19B4C662}" type="pres">
      <dgm:prSet presAssocID="{C4697C99-D741-4B56-9D00-6A40D89942CE}" presName="spaceRect" presStyleCnt="0"/>
      <dgm:spPr/>
    </dgm:pt>
    <dgm:pt modelId="{924E3D59-1813-4DB4-AD1C-F0220F792328}" type="pres">
      <dgm:prSet presAssocID="{C4697C99-D741-4B56-9D00-6A40D89942CE}" presName="parTx" presStyleLbl="revTx" presStyleIdx="0" presStyleCnt="3">
        <dgm:presLayoutVars>
          <dgm:chMax val="0"/>
          <dgm:chPref val="0"/>
        </dgm:presLayoutVars>
      </dgm:prSet>
      <dgm:spPr/>
    </dgm:pt>
    <dgm:pt modelId="{A87D2379-A7F9-41F2-8579-478F01830297}" type="pres">
      <dgm:prSet presAssocID="{26AD95CF-69F2-473D-8F3C-40F1199E19F4}" presName="sibTrans" presStyleCnt="0"/>
      <dgm:spPr/>
    </dgm:pt>
    <dgm:pt modelId="{3FEE8A6C-95F7-4542-A602-0539454E88AF}" type="pres">
      <dgm:prSet presAssocID="{FEF37F43-0D0E-46ED-927C-6BDEE2727656}" presName="compNode" presStyleCnt="0"/>
      <dgm:spPr/>
    </dgm:pt>
    <dgm:pt modelId="{F44301B3-B5C1-43C0-A3EA-540DC6755742}" type="pres">
      <dgm:prSet presAssocID="{FEF37F43-0D0E-46ED-927C-6BDEE2727656}" presName="bgRect" presStyleLbl="bgShp" presStyleIdx="1" presStyleCnt="3"/>
      <dgm:spPr>
        <a:solidFill>
          <a:schemeClr val="bg2">
            <a:lumMod val="60000"/>
            <a:lumOff val="40000"/>
          </a:schemeClr>
        </a:solidFill>
      </dgm:spPr>
    </dgm:pt>
    <dgm:pt modelId="{7207677E-99EB-4E48-982B-4BE2089AA1EA}" type="pres">
      <dgm:prSet presAssocID="{FEF37F43-0D0E-46ED-927C-6BDEE27276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B56A4D1B-4A62-48B9-BC97-87331FBCE4AC}" type="pres">
      <dgm:prSet presAssocID="{FEF37F43-0D0E-46ED-927C-6BDEE2727656}" presName="spaceRect" presStyleCnt="0"/>
      <dgm:spPr/>
    </dgm:pt>
    <dgm:pt modelId="{6C1E0751-E8FC-4520-9174-A9BFB5F8E133}" type="pres">
      <dgm:prSet presAssocID="{FEF37F43-0D0E-46ED-927C-6BDEE2727656}" presName="parTx" presStyleLbl="revTx" presStyleIdx="1" presStyleCnt="3">
        <dgm:presLayoutVars>
          <dgm:chMax val="0"/>
          <dgm:chPref val="0"/>
        </dgm:presLayoutVars>
      </dgm:prSet>
      <dgm:spPr/>
    </dgm:pt>
    <dgm:pt modelId="{C80EA65A-6969-4425-8A75-E58CDD47C7C3}" type="pres">
      <dgm:prSet presAssocID="{2C75B36C-8640-4A35-87B5-C627D2A3B2AA}" presName="sibTrans" presStyleCnt="0"/>
      <dgm:spPr/>
    </dgm:pt>
    <dgm:pt modelId="{C24197D6-95E6-411C-8BC8-FDC138877A42}" type="pres">
      <dgm:prSet presAssocID="{61E4D2B0-2723-467F-A2D5-201F220A74A9}" presName="compNode" presStyleCnt="0"/>
      <dgm:spPr/>
    </dgm:pt>
    <dgm:pt modelId="{E44F4AC3-1636-4128-A81B-997F75C35AB1}" type="pres">
      <dgm:prSet presAssocID="{61E4D2B0-2723-467F-A2D5-201F220A74A9}" presName="bgRect" presStyleLbl="bgShp" presStyleIdx="2" presStyleCnt="3"/>
      <dgm:spPr/>
    </dgm:pt>
    <dgm:pt modelId="{CD768665-0FB3-4DB6-9AFE-2B66E820B80E}" type="pres">
      <dgm:prSet presAssocID="{61E4D2B0-2723-467F-A2D5-201F220A74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489982B9-B738-4F00-9430-BDD1D7F72CEB}" type="pres">
      <dgm:prSet presAssocID="{61E4D2B0-2723-467F-A2D5-201F220A74A9}" presName="spaceRect" presStyleCnt="0"/>
      <dgm:spPr/>
    </dgm:pt>
    <dgm:pt modelId="{70538EC4-8FEF-4A91-BC1A-397688E875DD}" type="pres">
      <dgm:prSet presAssocID="{61E4D2B0-2723-467F-A2D5-201F220A74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407E00A-8BC5-4D59-9141-6B380103F177}" type="presOf" srcId="{FEF37F43-0D0E-46ED-927C-6BDEE2727656}" destId="{6C1E0751-E8FC-4520-9174-A9BFB5F8E133}" srcOrd="0" destOrd="0" presId="urn:microsoft.com/office/officeart/2018/2/layout/IconVerticalSolidList"/>
    <dgm:cxn modelId="{89EC493D-5AB2-4FE5-AFA2-7D28F8A9CE85}" type="presOf" srcId="{C4697C99-D741-4B56-9D00-6A40D89942CE}" destId="{924E3D59-1813-4DB4-AD1C-F0220F792328}" srcOrd="0" destOrd="0" presId="urn:microsoft.com/office/officeart/2018/2/layout/IconVerticalSolidList"/>
    <dgm:cxn modelId="{FE91595E-2DEA-49C1-AEB9-E95634221DC0}" type="presOf" srcId="{61E4D2B0-2723-467F-A2D5-201F220A74A9}" destId="{70538EC4-8FEF-4A91-BC1A-397688E875DD}" srcOrd="0" destOrd="0" presId="urn:microsoft.com/office/officeart/2018/2/layout/IconVerticalSolidList"/>
    <dgm:cxn modelId="{A0D35A8A-FDE1-49B2-8A81-294361F4A9A0}" srcId="{71DE3D44-F574-4E94-B248-42CDFD59B4AE}" destId="{FEF37F43-0D0E-46ED-927C-6BDEE2727656}" srcOrd="1" destOrd="0" parTransId="{650FBC77-AC19-45B7-B5CA-E3881EBC7CAB}" sibTransId="{2C75B36C-8640-4A35-87B5-C627D2A3B2AA}"/>
    <dgm:cxn modelId="{211715A5-B579-4C68-BFF2-546AC866BBE3}" srcId="{71DE3D44-F574-4E94-B248-42CDFD59B4AE}" destId="{C4697C99-D741-4B56-9D00-6A40D89942CE}" srcOrd="0" destOrd="0" parTransId="{1041D642-42D0-45F2-A12D-4FF25BF2AA29}" sibTransId="{26AD95CF-69F2-473D-8F3C-40F1199E19F4}"/>
    <dgm:cxn modelId="{90CD92D8-E859-4BD8-ACB6-25CB6561B588}" srcId="{71DE3D44-F574-4E94-B248-42CDFD59B4AE}" destId="{61E4D2B0-2723-467F-A2D5-201F220A74A9}" srcOrd="2" destOrd="0" parTransId="{5D466A74-EFA8-4F31-A296-39B8B53C4512}" sibTransId="{E9BC6D4C-55B7-4201-B9B8-D1C085E7A081}"/>
    <dgm:cxn modelId="{A22C4EF3-58D1-4EE5-8213-404EA5DE45B5}" type="presOf" srcId="{71DE3D44-F574-4E94-B248-42CDFD59B4AE}" destId="{FBA0DC1B-0F88-4B15-9331-18490F6BF95A}" srcOrd="0" destOrd="0" presId="urn:microsoft.com/office/officeart/2018/2/layout/IconVerticalSolidList"/>
    <dgm:cxn modelId="{C76735ED-7EA8-4E19-8374-44C7A9D5DFA9}" type="presParOf" srcId="{FBA0DC1B-0F88-4B15-9331-18490F6BF95A}" destId="{62F53316-2E93-4297-BCB0-DCCA984CA60C}" srcOrd="0" destOrd="0" presId="urn:microsoft.com/office/officeart/2018/2/layout/IconVerticalSolidList"/>
    <dgm:cxn modelId="{5A58957F-EAF1-4F30-B975-77BBCEDA2721}" type="presParOf" srcId="{62F53316-2E93-4297-BCB0-DCCA984CA60C}" destId="{66A1AF6D-20DE-4136-8EEB-7831CD268EB0}" srcOrd="0" destOrd="0" presId="urn:microsoft.com/office/officeart/2018/2/layout/IconVerticalSolidList"/>
    <dgm:cxn modelId="{89CAB1D4-3B5B-4232-A0C9-E9A7288D38CB}" type="presParOf" srcId="{62F53316-2E93-4297-BCB0-DCCA984CA60C}" destId="{5C779D9D-1FF4-4FE8-904E-458ACE04D3EB}" srcOrd="1" destOrd="0" presId="urn:microsoft.com/office/officeart/2018/2/layout/IconVerticalSolidList"/>
    <dgm:cxn modelId="{05D87A33-F789-4189-957D-0B27E676494E}" type="presParOf" srcId="{62F53316-2E93-4297-BCB0-DCCA984CA60C}" destId="{9480AD9C-AE5C-4AD2-93EF-A98D19B4C662}" srcOrd="2" destOrd="0" presId="urn:microsoft.com/office/officeart/2018/2/layout/IconVerticalSolidList"/>
    <dgm:cxn modelId="{F825F0D7-86D0-4A89-B770-1DD5B62CF277}" type="presParOf" srcId="{62F53316-2E93-4297-BCB0-DCCA984CA60C}" destId="{924E3D59-1813-4DB4-AD1C-F0220F792328}" srcOrd="3" destOrd="0" presId="urn:microsoft.com/office/officeart/2018/2/layout/IconVerticalSolidList"/>
    <dgm:cxn modelId="{6EE0B4EE-9978-4D7F-BC80-9921F74C3088}" type="presParOf" srcId="{FBA0DC1B-0F88-4B15-9331-18490F6BF95A}" destId="{A87D2379-A7F9-41F2-8579-478F01830297}" srcOrd="1" destOrd="0" presId="urn:microsoft.com/office/officeart/2018/2/layout/IconVerticalSolidList"/>
    <dgm:cxn modelId="{563C11B2-B5FE-4CEF-AD7C-ED7D6B40EE0D}" type="presParOf" srcId="{FBA0DC1B-0F88-4B15-9331-18490F6BF95A}" destId="{3FEE8A6C-95F7-4542-A602-0539454E88AF}" srcOrd="2" destOrd="0" presId="urn:microsoft.com/office/officeart/2018/2/layout/IconVerticalSolidList"/>
    <dgm:cxn modelId="{DB9D48E0-8E4C-4891-977A-5A79543C0B58}" type="presParOf" srcId="{3FEE8A6C-95F7-4542-A602-0539454E88AF}" destId="{F44301B3-B5C1-43C0-A3EA-540DC6755742}" srcOrd="0" destOrd="0" presId="urn:microsoft.com/office/officeart/2018/2/layout/IconVerticalSolidList"/>
    <dgm:cxn modelId="{38CC4617-C07C-4AEB-99F5-5DB93BC02715}" type="presParOf" srcId="{3FEE8A6C-95F7-4542-A602-0539454E88AF}" destId="{7207677E-99EB-4E48-982B-4BE2089AA1EA}" srcOrd="1" destOrd="0" presId="urn:microsoft.com/office/officeart/2018/2/layout/IconVerticalSolidList"/>
    <dgm:cxn modelId="{65052532-EF9A-4337-8E92-C84345B96805}" type="presParOf" srcId="{3FEE8A6C-95F7-4542-A602-0539454E88AF}" destId="{B56A4D1B-4A62-48B9-BC97-87331FBCE4AC}" srcOrd="2" destOrd="0" presId="urn:microsoft.com/office/officeart/2018/2/layout/IconVerticalSolidList"/>
    <dgm:cxn modelId="{D9CCF6EC-9211-4787-8BA8-3A3E7F2BF9EC}" type="presParOf" srcId="{3FEE8A6C-95F7-4542-A602-0539454E88AF}" destId="{6C1E0751-E8FC-4520-9174-A9BFB5F8E133}" srcOrd="3" destOrd="0" presId="urn:microsoft.com/office/officeart/2018/2/layout/IconVerticalSolidList"/>
    <dgm:cxn modelId="{B7D2224F-02BA-4B17-A886-3C2B2EABF647}" type="presParOf" srcId="{FBA0DC1B-0F88-4B15-9331-18490F6BF95A}" destId="{C80EA65A-6969-4425-8A75-E58CDD47C7C3}" srcOrd="3" destOrd="0" presId="urn:microsoft.com/office/officeart/2018/2/layout/IconVerticalSolidList"/>
    <dgm:cxn modelId="{F1298094-DC83-4A0B-B706-2D50E064E78C}" type="presParOf" srcId="{FBA0DC1B-0F88-4B15-9331-18490F6BF95A}" destId="{C24197D6-95E6-411C-8BC8-FDC138877A42}" srcOrd="4" destOrd="0" presId="urn:microsoft.com/office/officeart/2018/2/layout/IconVerticalSolidList"/>
    <dgm:cxn modelId="{5CB87FC9-4EC1-4D42-B217-D91404612EF2}" type="presParOf" srcId="{C24197D6-95E6-411C-8BC8-FDC138877A42}" destId="{E44F4AC3-1636-4128-A81B-997F75C35AB1}" srcOrd="0" destOrd="0" presId="urn:microsoft.com/office/officeart/2018/2/layout/IconVerticalSolidList"/>
    <dgm:cxn modelId="{EC867DBD-168E-4191-B863-BD7B4CA42933}" type="presParOf" srcId="{C24197D6-95E6-411C-8BC8-FDC138877A42}" destId="{CD768665-0FB3-4DB6-9AFE-2B66E820B80E}" srcOrd="1" destOrd="0" presId="urn:microsoft.com/office/officeart/2018/2/layout/IconVerticalSolidList"/>
    <dgm:cxn modelId="{E32E62F8-8CF8-488F-A053-D74CE888C11D}" type="presParOf" srcId="{C24197D6-95E6-411C-8BC8-FDC138877A42}" destId="{489982B9-B738-4F00-9430-BDD1D7F72CEB}" srcOrd="2" destOrd="0" presId="urn:microsoft.com/office/officeart/2018/2/layout/IconVerticalSolidList"/>
    <dgm:cxn modelId="{05A5231F-BB1E-4FD1-BA8C-761C80B6E0A8}" type="presParOf" srcId="{C24197D6-95E6-411C-8BC8-FDC138877A42}" destId="{70538EC4-8FEF-4A91-BC1A-397688E875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0E34C6-89B3-438D-B684-6CD67EC2E4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7BEE344-2500-49CB-9250-F385C217FA46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Try to implement a smaller test system (from your research or a system you're familiar with, such as the 14 bus system from EE 521) into OpenDSS (via a COM interface in the language of your choice) to understand the nuances of using OpenDSS .</a:t>
          </a:r>
        </a:p>
      </dgm:t>
    </dgm:pt>
    <dgm:pt modelId="{7538C3AA-5082-4946-BC4B-BD1163608EA9}" type="parTrans" cxnId="{29C880BA-F222-4849-954E-7862B03289C5}">
      <dgm:prSet/>
      <dgm:spPr/>
      <dgm:t>
        <a:bodyPr/>
        <a:lstStyle/>
        <a:p>
          <a:endParaRPr lang="en-US"/>
        </a:p>
      </dgm:t>
    </dgm:pt>
    <dgm:pt modelId="{370854A3-BD80-4985-AC24-34CEFD7D583F}" type="sibTrans" cxnId="{29C880BA-F222-4849-954E-7862B03289C5}">
      <dgm:prSet/>
      <dgm:spPr/>
      <dgm:t>
        <a:bodyPr/>
        <a:lstStyle/>
        <a:p>
          <a:endParaRPr lang="en-US"/>
        </a:p>
      </dgm:t>
    </dgm:pt>
    <dgm:pt modelId="{4B84CED5-856C-4D09-A733-1A0643C10A2A}" type="pres">
      <dgm:prSet presAssocID="{580E34C6-89B3-438D-B684-6CD67EC2E44E}" presName="root" presStyleCnt="0">
        <dgm:presLayoutVars>
          <dgm:dir/>
          <dgm:resizeHandles val="exact"/>
        </dgm:presLayoutVars>
      </dgm:prSet>
      <dgm:spPr/>
    </dgm:pt>
    <dgm:pt modelId="{E58B8E8F-F7AA-4E63-8885-16D571F17E73}" type="pres">
      <dgm:prSet presAssocID="{E7BEE344-2500-49CB-9250-F385C217FA46}" presName="compNode" presStyleCnt="0"/>
      <dgm:spPr/>
    </dgm:pt>
    <dgm:pt modelId="{33DE6A71-9F4F-464D-AFF3-40330F1B399E}" type="pres">
      <dgm:prSet presAssocID="{E7BEE344-2500-49CB-9250-F385C217FA46}" presName="bgRect" presStyleLbl="bgShp" presStyleIdx="0" presStyleCnt="1"/>
      <dgm:spPr>
        <a:solidFill>
          <a:schemeClr val="accent4">
            <a:lumMod val="75000"/>
          </a:schemeClr>
        </a:solidFill>
      </dgm:spPr>
    </dgm:pt>
    <dgm:pt modelId="{AAAF4825-B273-4763-93F7-3CCE1EDDC42C}" type="pres">
      <dgm:prSet presAssocID="{E7BEE344-2500-49CB-9250-F385C217FA46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FE4BE4C6-9E9D-4BAF-9F0F-AF88A2AD2D66}" type="pres">
      <dgm:prSet presAssocID="{E7BEE344-2500-49CB-9250-F385C217FA46}" presName="spaceRect" presStyleCnt="0"/>
      <dgm:spPr/>
    </dgm:pt>
    <dgm:pt modelId="{92731113-1080-4BD1-BBC3-0E0152144D72}" type="pres">
      <dgm:prSet presAssocID="{E7BEE344-2500-49CB-9250-F385C217FA46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7E361952-7D73-4E42-BAF3-B255DE7857DD}" type="presOf" srcId="{E7BEE344-2500-49CB-9250-F385C217FA46}" destId="{92731113-1080-4BD1-BBC3-0E0152144D72}" srcOrd="0" destOrd="0" presId="urn:microsoft.com/office/officeart/2018/2/layout/IconVerticalSolidList"/>
    <dgm:cxn modelId="{E19DFA8D-D547-4EFC-BF95-E56841A9097A}" type="presOf" srcId="{580E34C6-89B3-438D-B684-6CD67EC2E44E}" destId="{4B84CED5-856C-4D09-A733-1A0643C10A2A}" srcOrd="0" destOrd="0" presId="urn:microsoft.com/office/officeart/2018/2/layout/IconVerticalSolidList"/>
    <dgm:cxn modelId="{29C880BA-F222-4849-954E-7862B03289C5}" srcId="{580E34C6-89B3-438D-B684-6CD67EC2E44E}" destId="{E7BEE344-2500-49CB-9250-F385C217FA46}" srcOrd="0" destOrd="0" parTransId="{7538C3AA-5082-4946-BC4B-BD1163608EA9}" sibTransId="{370854A3-BD80-4985-AC24-34CEFD7D583F}"/>
    <dgm:cxn modelId="{F36B9415-1F8D-4218-B6A7-1BFEF3BBB18C}" type="presParOf" srcId="{4B84CED5-856C-4D09-A733-1A0643C10A2A}" destId="{E58B8E8F-F7AA-4E63-8885-16D571F17E73}" srcOrd="0" destOrd="0" presId="urn:microsoft.com/office/officeart/2018/2/layout/IconVerticalSolidList"/>
    <dgm:cxn modelId="{E1B4B255-0F82-401D-8D49-8C24CC0289A8}" type="presParOf" srcId="{E58B8E8F-F7AA-4E63-8885-16D571F17E73}" destId="{33DE6A71-9F4F-464D-AFF3-40330F1B399E}" srcOrd="0" destOrd="0" presId="urn:microsoft.com/office/officeart/2018/2/layout/IconVerticalSolidList"/>
    <dgm:cxn modelId="{16C26E11-735B-414E-A8E5-26E009747DF8}" type="presParOf" srcId="{E58B8E8F-F7AA-4E63-8885-16D571F17E73}" destId="{AAAF4825-B273-4763-93F7-3CCE1EDDC42C}" srcOrd="1" destOrd="0" presId="urn:microsoft.com/office/officeart/2018/2/layout/IconVerticalSolidList"/>
    <dgm:cxn modelId="{4D4FB527-0171-447D-8FAF-35110F9972BD}" type="presParOf" srcId="{E58B8E8F-F7AA-4E63-8885-16D571F17E73}" destId="{FE4BE4C6-9E9D-4BAF-9F0F-AF88A2AD2D66}" srcOrd="2" destOrd="0" presId="urn:microsoft.com/office/officeart/2018/2/layout/IconVerticalSolidList"/>
    <dgm:cxn modelId="{54B11894-985A-4212-A888-C89D0FC79A5E}" type="presParOf" srcId="{E58B8E8F-F7AA-4E63-8885-16D571F17E73}" destId="{92731113-1080-4BD1-BBC3-0E0152144D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1AF6D-20DE-4136-8EEB-7831CD268EB0}">
      <dsp:nvSpPr>
        <dsp:cNvPr id="0" name=""/>
        <dsp:cNvSpPr/>
      </dsp:nvSpPr>
      <dsp:spPr>
        <a:xfrm>
          <a:off x="0" y="559"/>
          <a:ext cx="10506456" cy="13096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79D9D-1FF4-4FE8-904E-458ACE04D3EB}">
      <dsp:nvSpPr>
        <dsp:cNvPr id="0" name=""/>
        <dsp:cNvSpPr/>
      </dsp:nvSpPr>
      <dsp:spPr>
        <a:xfrm>
          <a:off x="396173" y="295234"/>
          <a:ext cx="720315" cy="72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E3D59-1813-4DB4-AD1C-F0220F792328}">
      <dsp:nvSpPr>
        <dsp:cNvPr id="0" name=""/>
        <dsp:cNvSpPr/>
      </dsp:nvSpPr>
      <dsp:spPr>
        <a:xfrm>
          <a:off x="1512662" y="559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LineCodes take precedence over lines defined by you (for example if units in LineCodes are in miles, then a user defined specification of units in km will be ignored)</a:t>
          </a:r>
        </a:p>
      </dsp:txBody>
      <dsp:txXfrm>
        <a:off x="1512662" y="559"/>
        <a:ext cx="8993793" cy="1309664"/>
      </dsp:txXfrm>
    </dsp:sp>
    <dsp:sp modelId="{F44301B3-B5C1-43C0-A3EA-540DC6755742}">
      <dsp:nvSpPr>
        <dsp:cNvPr id="0" name=""/>
        <dsp:cNvSpPr/>
      </dsp:nvSpPr>
      <dsp:spPr>
        <a:xfrm>
          <a:off x="0" y="1637640"/>
          <a:ext cx="10506456" cy="1309664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677E-99EB-4E48-982B-4BE2089AA1EA}">
      <dsp:nvSpPr>
        <dsp:cNvPr id="0" name=""/>
        <dsp:cNvSpPr/>
      </dsp:nvSpPr>
      <dsp:spPr>
        <a:xfrm>
          <a:off x="396173" y="1932315"/>
          <a:ext cx="720315" cy="720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E0751-E8FC-4520-9174-A9BFB5F8E133}">
      <dsp:nvSpPr>
        <dsp:cNvPr id="0" name=""/>
        <dsp:cNvSpPr/>
      </dsp:nvSpPr>
      <dsp:spPr>
        <a:xfrm>
          <a:off x="1512662" y="1637640"/>
          <a:ext cx="8993793" cy="1309664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you accidentally 're-specify' certain parameters, say `phases = 1 phases 3` in the same line for a load, OpenDSS does not throw an error, but simply takes the last specified value. </a:t>
          </a:r>
        </a:p>
      </dsp:txBody>
      <dsp:txXfrm>
        <a:off x="1512662" y="1637640"/>
        <a:ext cx="8993793" cy="1309664"/>
      </dsp:txXfrm>
    </dsp:sp>
    <dsp:sp modelId="{E44F4AC3-1636-4128-A81B-997F75C35AB1}">
      <dsp:nvSpPr>
        <dsp:cNvPr id="0" name=""/>
        <dsp:cNvSpPr/>
      </dsp:nvSpPr>
      <dsp:spPr>
        <a:xfrm>
          <a:off x="0" y="3274721"/>
          <a:ext cx="10506456" cy="130966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68665-0FB3-4DB6-9AFE-2B66E820B80E}">
      <dsp:nvSpPr>
        <dsp:cNvPr id="0" name=""/>
        <dsp:cNvSpPr/>
      </dsp:nvSpPr>
      <dsp:spPr>
        <a:xfrm>
          <a:off x="396173" y="3569396"/>
          <a:ext cx="720315" cy="720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38EC4-8FEF-4A91-BC1A-397688E875DD}">
      <dsp:nvSpPr>
        <dsp:cNvPr id="0" name=""/>
        <dsp:cNvSpPr/>
      </dsp:nvSpPr>
      <dsp:spPr>
        <a:xfrm>
          <a:off x="1512662" y="3274721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When working with Split-phase transformers, information related to per-phase loads can be lost (so not everything can be easily retrieved from an OpenDSS simulation, as I claimed earlier).</a:t>
          </a:r>
        </a:p>
      </dsp:txBody>
      <dsp:txXfrm>
        <a:off x="1512662" y="3274721"/>
        <a:ext cx="8993793" cy="1309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E6A71-9F4F-464D-AFF3-40330F1B399E}">
      <dsp:nvSpPr>
        <dsp:cNvPr id="0" name=""/>
        <dsp:cNvSpPr/>
      </dsp:nvSpPr>
      <dsp:spPr>
        <a:xfrm>
          <a:off x="0" y="1346827"/>
          <a:ext cx="10506456" cy="1891290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F4825-B273-4763-93F7-3CCE1EDDC42C}">
      <dsp:nvSpPr>
        <dsp:cNvPr id="0" name=""/>
        <dsp:cNvSpPr/>
      </dsp:nvSpPr>
      <dsp:spPr>
        <a:xfrm>
          <a:off x="572115" y="1772368"/>
          <a:ext cx="1040209" cy="1040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31113-1080-4BD1-BBC3-0E0152144D72}">
      <dsp:nvSpPr>
        <dsp:cNvPr id="0" name=""/>
        <dsp:cNvSpPr/>
      </dsp:nvSpPr>
      <dsp:spPr>
        <a:xfrm>
          <a:off x="2184440" y="1346827"/>
          <a:ext cx="8322015" cy="1891290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162" tIns="200162" rIns="200162" bIns="20016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Try to implement a smaller test system (from your research or a system you're familiar with, such as the 14 bus system from EE 521) into OpenDSS (via a COM interface in the language of your choice) to understand the nuances of using OpenDSS .</a:t>
          </a:r>
        </a:p>
      </dsp:txBody>
      <dsp:txXfrm>
        <a:off x="2184440" y="1346827"/>
        <a:ext cx="8322015" cy="1891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BE171-30EA-4556-B06D-88896DF9696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B8B8D-11B1-464A-997C-C96235BF8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52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7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62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9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2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5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44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5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8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3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2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288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9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63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84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0164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82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89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0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8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47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7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803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41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95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12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009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69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7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349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57099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life-Brahmin/MultiPeriod-DistOPF-Benchmark/tree/main/functions/OneTimeScripts/validationAgainstOpenDSS_MATLAB/ieee123_1ph_created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Realife-Brahmin/MultiPeriod-DistOPF-Benchmark/tree/main/functions/OneTimeScripts/validationAgainstOpenDSS_MATLAB/ieee123_1ph_create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sspy.org/psse-help-forum/questions/" TargetMode="External"/><Relationship Id="rId2" Type="http://schemas.openxmlformats.org/officeDocument/2006/relationships/hyperlink" Target="https://sourceforge.net/p/electricdss/discussion/861977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cOap2oqW_gEMEVH9dg2HoXJ4NvydfsZM" TargetMode="External"/><Relationship Id="rId7" Type="http://schemas.openxmlformats.org/officeDocument/2006/relationships/hyperlink" Target="https://dss-extensions.org/OpenDSSDirect.py/" TargetMode="External"/><Relationship Id="rId2" Type="http://schemas.openxmlformats.org/officeDocument/2006/relationships/hyperlink" Target="https://opendss.epri.com/IntroductiontoOpenDS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1J9jghpvbXI" TargetMode="External"/><Relationship Id="rId5" Type="http://schemas.openxmlformats.org/officeDocument/2006/relationships/hyperlink" Target="https://www.youtube.com/watch?v=7ATNVI3Cghs&amp;list=PLhdRxvt3nJ8yZH-xVuE-4mifMHRlJK2n3" TargetMode="External"/><Relationship Id="rId4" Type="http://schemas.openxmlformats.org/officeDocument/2006/relationships/hyperlink" Target="https://www.linkedin.com/in/pauloradatz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uthor/38181213200" TargetMode="External"/><Relationship Id="rId2" Type="http://schemas.openxmlformats.org/officeDocument/2006/relationships/hyperlink" Target="https://github.com/PMeira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hyperlink" Target="https://github.com/Realife-Brahmin/OriginalDocsHub-WSU-OneDrive/commit/7383bee3e4aab74d5360a235c9b96610cd42f604#commitcomment-13918040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ourceforge.net/projects/electricdss/" TargetMode="Externa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hyperlink" Target="https://dss-extensions.org/OpenDSSDirect.py/" TargetMode="External"/><Relationship Id="rId12" Type="http://schemas.openxmlformats.org/officeDocument/2006/relationships/hyperlink" Target="https://www.nrel.gov/grid/pydss.html" TargetMode="External"/><Relationship Id="rId2" Type="http://schemas.openxmlformats.org/officeDocument/2006/relationships/hyperlink" Target="https://github.com/dss-extensions/OpenDSSDirect.j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hyperlink" Target="https://github.com/NREL/PyDSS" TargetMode="External"/><Relationship Id="rId5" Type="http://schemas.openxmlformats.org/officeDocument/2006/relationships/hyperlink" Target="https://github.com/dss-extensions/dss_matlab" TargetMode="External"/><Relationship Id="rId10" Type="http://schemas.openxmlformats.org/officeDocument/2006/relationships/hyperlink" Target="https://pypi.org/project/dss-python/" TargetMode="External"/><Relationship Id="rId4" Type="http://schemas.openxmlformats.org/officeDocument/2006/relationships/hyperlink" Target="https://github.com/dss-extensions/dss_capi" TargetMode="External"/><Relationship Id="rId9" Type="http://schemas.openxmlformats.org/officeDocument/2006/relationships/hyperlink" Target="https://dss-extensions.org/OpenDSSDirect.py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ss-extensions.org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uthor/38181213200" TargetMode="External"/><Relationship Id="rId2" Type="http://schemas.openxmlformats.org/officeDocument/2006/relationships/hyperlink" Target="https://github.com/PMeir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hyperlink" Target="https://dss-extensions.org/OpenDSSDirect.py/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ourceforge.net/projects/electricdss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ss-extensions.org/OpenDSSDirect.py/index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github.com/dss-extensions/OpenDSSDirect.j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ss-extensions.org/OpenDSSDirect.py/" TargetMode="External"/><Relationship Id="rId11" Type="http://schemas.openxmlformats.org/officeDocument/2006/relationships/hyperlink" Target="https://www.nrel.gov/grid/pydss.html" TargetMode="External"/><Relationship Id="rId5" Type="http://schemas.openxmlformats.org/officeDocument/2006/relationships/image" Target="../media/image18.png"/><Relationship Id="rId10" Type="http://schemas.openxmlformats.org/officeDocument/2006/relationships/hyperlink" Target="https://github.com/NREL/PyDSS" TargetMode="External"/><Relationship Id="rId4" Type="http://schemas.openxmlformats.org/officeDocument/2006/relationships/hyperlink" Target="https://github.com/dss-extensions/dss_matlab" TargetMode="External"/><Relationship Id="rId9" Type="http://schemas.openxmlformats.org/officeDocument/2006/relationships/hyperlink" Target="https://pypi.org/project/dss-pyth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91023"/>
            <a:ext cx="8861946" cy="133797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3600" dirty="0"/>
              <a:t>A Primer on Using OpenDSS </a:t>
            </a:r>
            <a:br>
              <a:rPr lang="en-US" sz="3600" dirty="0"/>
            </a:br>
            <a:r>
              <a:rPr lang="en-US" sz="2800" b="0" dirty="0"/>
              <a:t>for Verifying Your Power System Simulations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4211" y="5367796"/>
            <a:ext cx="1943577" cy="30241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1800"/>
              <a:t>Aryan Ritwajeet Jha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5F984-B7D7-B28D-AD2C-49C1D313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E7F30-508B-A858-2150-50C3B947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How to run Powerflow for my system and export relevant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2EFC5-4DB9-3D85-1392-E591424B1B46}"/>
              </a:ext>
            </a:extLst>
          </p:cNvPr>
          <p:cNvSpPr txBox="1"/>
          <p:nvPr/>
        </p:nvSpPr>
        <p:spPr>
          <a:xfrm>
            <a:off x="1351515" y="2237310"/>
            <a:ext cx="4395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Once the solution is obtained, you can check out any results for any components you’d like, generate CSV files for them, and plot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E0DA1-D2BC-B8A4-A778-6998027F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515" y="3763775"/>
            <a:ext cx="3788366" cy="1906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F440C-CDE4-C8BB-325E-B949B8D62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880" y="4094912"/>
            <a:ext cx="5696960" cy="1575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0862E-6352-E7F0-A830-249A691E46FF}"/>
              </a:ext>
            </a:extLst>
          </p:cNvPr>
          <p:cNvSpPr txBox="1"/>
          <p:nvPr/>
        </p:nvSpPr>
        <p:spPr>
          <a:xfrm>
            <a:off x="6634955" y="2231129"/>
            <a:ext cx="439504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If you’re interested in time-series for a specific component, you may place a ‘Monitor’ on it. After a QSTS Simulation, the monitor will store the values at every time-step.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A43EA-7F9D-CFAC-75ED-9079DD7E2869}"/>
              </a:ext>
            </a:extLst>
          </p:cNvPr>
          <p:cNvSpPr txBox="1"/>
          <p:nvPr/>
        </p:nvSpPr>
        <p:spPr>
          <a:xfrm>
            <a:off x="1260831" y="6097445"/>
            <a:ext cx="4663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Extracting Voltages, Losses, Substation Powers after a Powerflow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0A06A-4963-EF0A-2408-976DC67D828F}"/>
              </a:ext>
            </a:extLst>
          </p:cNvPr>
          <p:cNvSpPr txBox="1"/>
          <p:nvPr/>
        </p:nvSpPr>
        <p:spPr>
          <a:xfrm>
            <a:off x="6466873" y="6097445"/>
            <a:ext cx="4663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Exporting Monitors for Loads, PVs, Batteries which have state variable values for the corresponding component.</a:t>
            </a:r>
          </a:p>
        </p:txBody>
      </p:sp>
    </p:spTree>
    <p:extLst>
      <p:ext uri="{BB962C8B-B14F-4D97-AF65-F5344CB8AC3E}">
        <p14:creationId xmlns:p14="http://schemas.microsoft.com/office/powerpoint/2010/main" val="354872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A4320-F230-823D-B25D-614E4B9F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F7BFB-3A56-00E0-3AAF-FB3B5998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How to run Powerflow for my system and export relevant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0DCB1-5315-252B-8CA8-85353F9B8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869"/>
          <a:stretch/>
        </p:blipFill>
        <p:spPr>
          <a:xfrm>
            <a:off x="7648055" y="1784424"/>
            <a:ext cx="3550475" cy="4521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18FF2-5246-CB56-C33A-71E5C36A2F18}"/>
              </a:ext>
            </a:extLst>
          </p:cNvPr>
          <p:cNvSpPr txBox="1"/>
          <p:nvPr/>
        </p:nvSpPr>
        <p:spPr>
          <a:xfrm>
            <a:off x="1351515" y="2237310"/>
            <a:ext cx="61234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Certain variables, which don’t fall under a blanket API command can be extracted using </a:t>
            </a:r>
            <a:r>
              <a:rPr lang="en-US" sz="2000" i="1" dirty="0"/>
              <a:t>for loops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Here is a </a:t>
            </a:r>
            <a:r>
              <a:rPr lang="en-US" sz="2000" dirty="0">
                <a:hlinkClick r:id="rId3"/>
              </a:rPr>
              <a:t>repo</a:t>
            </a:r>
            <a:r>
              <a:rPr lang="en-US" sz="2000" dirty="0"/>
              <a:t> where the COM interface is utilized with MATLAB to define and run a system.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A05F7-948F-CB2C-BA5F-43B88FE79A65}"/>
              </a:ext>
            </a:extLst>
          </p:cNvPr>
          <p:cNvSpPr txBox="1"/>
          <p:nvPr/>
        </p:nvSpPr>
        <p:spPr>
          <a:xfrm>
            <a:off x="7384067" y="6404626"/>
            <a:ext cx="4415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Here, I’m computing the total system load and PV Generation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B17C9-9E88-5A3A-E45F-80828DC5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Running the Model using OpenDSS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735A-64BF-8D50-4437-FC952EFA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 sz="2000" dirty="0">
                <a:solidFill>
                  <a:schemeClr val="tx1"/>
                </a:solidFill>
              </a:rPr>
              <a:t>In theory, you can make all the scripts before-hand, and export them all as .DSS files so that someone who can only run OpenDSS GUI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(not to be confused with OpenDSS-G)</a:t>
            </a:r>
            <a:r>
              <a:rPr lang="en-US" sz="2000" dirty="0">
                <a:solidFill>
                  <a:schemeClr val="tx1"/>
                </a:solidFill>
              </a:rPr>
              <a:t> can still run them.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indent="-228600"/>
            <a:r>
              <a:rPr lang="en-US" sz="2000" dirty="0">
                <a:solidFill>
                  <a:schemeClr val="tx1"/>
                </a:solidFill>
              </a:rPr>
              <a:t>This </a:t>
            </a:r>
            <a:r>
              <a:rPr lang="en-US" sz="2000" dirty="0">
                <a:solidFill>
                  <a:schemeClr val="tx1"/>
                </a:solidFill>
                <a:hlinkClick r:id="rId2"/>
              </a:rPr>
              <a:t>repo</a:t>
            </a:r>
            <a:r>
              <a:rPr lang="en-US" sz="2000" dirty="0">
                <a:solidFill>
                  <a:schemeClr val="tx1"/>
                </a:solidFill>
              </a:rPr>
              <a:t> is an example.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301CA-B3C0-C865-C320-4D0C1C55E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41" b="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9110-AE84-3953-E736-784E5A0A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6B74-0FFE-BDB0-2498-9A970D64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Comes with some tribal knowledge. It has some idiosyncrasies which can at times appear unintuitive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me some stuff still is)</a:t>
            </a:r>
          </a:p>
          <a:p>
            <a:r>
              <a:rPr lang="en-US" dirty="0" err="1">
                <a:hlinkClick r:id="rId2"/>
              </a:rPr>
              <a:t>Sourceforge</a:t>
            </a:r>
            <a:r>
              <a:rPr lang="en-US" dirty="0"/>
              <a:t> forum is the only forum where questions are answered</a:t>
            </a:r>
          </a:p>
          <a:p>
            <a:r>
              <a:rPr lang="en-US" dirty="0"/>
              <a:t>Dead links every now and then in the forum</a:t>
            </a:r>
          </a:p>
          <a:p>
            <a:pPr algn="just"/>
            <a:r>
              <a:rPr lang="en-US" dirty="0"/>
              <a:t>This is not so bad in comparison (</a:t>
            </a:r>
            <a:r>
              <a:rPr lang="en-US" dirty="0">
                <a:hlinkClick r:id="rId3"/>
              </a:rPr>
              <a:t>Forum</a:t>
            </a:r>
            <a:r>
              <a:rPr lang="en-US" dirty="0"/>
              <a:t> for PSSE)</a:t>
            </a:r>
          </a:p>
          <a:p>
            <a:r>
              <a:rPr lang="en-US" dirty="0"/>
              <a:t>Many </a:t>
            </a:r>
            <a:r>
              <a:rPr lang="en-US" i="1" dirty="0"/>
              <a:t>seemingly routine </a:t>
            </a:r>
            <a:r>
              <a:rPr lang="en-US" dirty="0"/>
              <a:t>procedures may not have an easy-to-use API. So you kind of have to create your home-made script 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(or apply some manual labour)</a:t>
            </a:r>
            <a:r>
              <a:rPr lang="en-US" sz="2200" dirty="0"/>
              <a:t> </a:t>
            </a:r>
            <a:r>
              <a:rPr lang="en-US" dirty="0"/>
              <a:t>in such cases.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3264F-19DE-8D21-5F5E-FE8AFBB87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E40A-CB6C-4F84-9681-98935D05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DB08-0188-7A42-B252-89A2B21C6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OpenDSS is a very powerful tool to verify your Power System simulation.</a:t>
            </a:r>
          </a:p>
          <a:p>
            <a:r>
              <a:rPr lang="en-US" dirty="0"/>
              <a:t>Verification against OpenDSS is appreciated by the research community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(considered good enough for Distribution Systems, no need of any Proprietary Simulation Software for QSTS Simulations)</a:t>
            </a:r>
            <a:r>
              <a:rPr lang="en-US" dirty="0"/>
              <a:t>.</a:t>
            </a:r>
            <a:endParaRPr lang="en-US" sz="2200" dirty="0"/>
          </a:p>
          <a:p>
            <a:r>
              <a:rPr lang="en-US" dirty="0"/>
              <a:t>Sensible, concise documentation</a:t>
            </a:r>
          </a:p>
          <a:p>
            <a:r>
              <a:rPr lang="en-US" dirty="0"/>
              <a:t>Good Community on the forum, with EPRI’s staff chipping in to help you from time to time.</a:t>
            </a:r>
          </a:p>
          <a:p>
            <a:r>
              <a:rPr lang="en-US" dirty="0"/>
              <a:t>Modelling your whole system and verifying it is just a couple of </a:t>
            </a:r>
            <a:r>
              <a:rPr lang="en-US" i="1" dirty="0"/>
              <a:t>for loops</a:t>
            </a:r>
            <a:r>
              <a:rPr lang="en-US" dirty="0"/>
              <a:t> away!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79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AEB6-0ADD-E881-8A47-C6BF1BC7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OpenDSS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B6C2F-18BC-2BC4-22CA-275DDCBC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EPRI’s </a:t>
            </a:r>
            <a:r>
              <a:rPr lang="en-US" dirty="0">
                <a:hlinkClick r:id="rId2"/>
              </a:rPr>
              <a:t>Documentation</a:t>
            </a:r>
            <a:r>
              <a:rPr lang="en-US" dirty="0"/>
              <a:t> on OpenDSS</a:t>
            </a:r>
          </a:p>
          <a:p>
            <a:r>
              <a:rPr lang="en-US" dirty="0"/>
              <a:t>EPRI’s Original </a:t>
            </a:r>
            <a:r>
              <a:rPr lang="en-US" dirty="0">
                <a:hlinkClick r:id="rId3"/>
              </a:rPr>
              <a:t>Tutorial Playlist</a:t>
            </a:r>
            <a:r>
              <a:rPr lang="en-US" dirty="0"/>
              <a:t> on OpenDSS</a:t>
            </a:r>
          </a:p>
          <a:p>
            <a:r>
              <a:rPr lang="en-US" dirty="0">
                <a:hlinkClick r:id="rId4"/>
              </a:rPr>
              <a:t>EPRI’s Paulo </a:t>
            </a:r>
            <a:r>
              <a:rPr lang="en-US" dirty="0" err="1">
                <a:hlinkClick r:id="rId4"/>
              </a:rPr>
              <a:t>Radatz</a:t>
            </a:r>
            <a:r>
              <a:rPr lang="en-US" dirty="0" err="1"/>
              <a:t>’s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Playlist </a:t>
            </a:r>
            <a:r>
              <a:rPr lang="en-US" dirty="0"/>
              <a:t>on OpenDSS</a:t>
            </a:r>
          </a:p>
          <a:p>
            <a:r>
              <a:rPr lang="en-US" dirty="0"/>
              <a:t>Dr. David </a:t>
            </a:r>
            <a:r>
              <a:rPr lang="en-US" dirty="0" err="1"/>
              <a:t>Lubkeman’s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Lectures</a:t>
            </a:r>
            <a:r>
              <a:rPr lang="en-US" dirty="0"/>
              <a:t> as part of Power Distribution Systems course at North Carolina State University.</a:t>
            </a:r>
          </a:p>
          <a:p>
            <a:r>
              <a:rPr lang="en-US" dirty="0"/>
              <a:t>[Python Users] </a:t>
            </a:r>
            <a:r>
              <a:rPr lang="en-US" dirty="0">
                <a:hlinkClick r:id="rId7"/>
              </a:rPr>
              <a:t>OpenDSSDirect.py</a:t>
            </a:r>
            <a:r>
              <a:rPr lang="en-US" dirty="0"/>
              <a:t> landing page will guide you through installation, tutorial examples and documentation.</a:t>
            </a:r>
          </a:p>
          <a:p>
            <a:r>
              <a:rPr lang="en-US" i="1" dirty="0"/>
              <a:t>Feel free to message me if you have any doubts</a:t>
            </a:r>
          </a:p>
        </p:txBody>
      </p:sp>
    </p:spTree>
    <p:extLst>
      <p:ext uri="{BB962C8B-B14F-4D97-AF65-F5344CB8AC3E}">
        <p14:creationId xmlns:p14="http://schemas.microsoft.com/office/powerpoint/2010/main" val="2134924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CC310-6A9F-CF65-AC23-FE3DFAF8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Post-presentation notes on OpenDSS</a:t>
            </a:r>
            <a:br>
              <a:rPr lang="en-US" sz="31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Suggestions, Pitfalls, etc.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0" name="Content Placeholder 2">
            <a:extLst>
              <a:ext uri="{FF2B5EF4-FFF2-40B4-BE49-F238E27FC236}">
                <a16:creationId xmlns:a16="http://schemas.microsoft.com/office/drawing/2014/main" id="{2412A0AD-54C3-8F28-206F-285D7A962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396222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274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CC310-6A9F-CF65-AC23-FE3DFAF8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2" y="230530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Post-presentation notes on OpenDSS</a:t>
            </a:r>
            <a:br>
              <a:rPr lang="en-US" sz="31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Suggestions, Pitfalls, etc.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1D4BD5-0B16-14A8-540D-C6C6E6F9E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692637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4732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F56D-6989-CF90-F5D3-04C4D30B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Clarifications on Different Packages for Usage with OpenDSS follow…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B69D4-5137-E9A2-C042-9F0ECF06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a focus on the Python packages.</a:t>
            </a:r>
          </a:p>
        </p:txBody>
      </p:sp>
    </p:spTree>
    <p:extLst>
      <p:ext uri="{BB962C8B-B14F-4D97-AF65-F5344CB8AC3E}">
        <p14:creationId xmlns:p14="http://schemas.microsoft.com/office/powerpoint/2010/main" val="608697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24728-214B-296F-6919-282E7371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BBC352-86A9-89C4-9971-E0560CC63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25EBB6-F4AA-A709-A6BC-8274CC5E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orbel" panose="020B0503020204020204" pitchFamily="34" charset="0"/>
              </a:rPr>
              <a:t>Paulo Meira’s [</a:t>
            </a:r>
            <a:r>
              <a:rPr lang="en-US" sz="3600" dirty="0">
                <a:latin typeface="Corbel" panose="020B0503020204020204" pitchFamily="34" charset="0"/>
                <a:hlinkClick r:id="rId2"/>
              </a:rPr>
              <a:t>2</a:t>
            </a:r>
            <a:r>
              <a:rPr lang="en-US" sz="3600" dirty="0">
                <a:latin typeface="Corbel" panose="020B0503020204020204" pitchFamily="34" charset="0"/>
              </a:rPr>
              <a:t>, </a:t>
            </a:r>
            <a:r>
              <a:rPr lang="en-US" sz="3600" dirty="0">
                <a:latin typeface="Corbel" panose="020B0503020204020204" pitchFamily="34" charset="0"/>
                <a:hlinkClick r:id="rId3"/>
              </a:rPr>
              <a:t>3</a:t>
            </a:r>
            <a:r>
              <a:rPr lang="en-US" sz="3600" dirty="0">
                <a:latin typeface="Corbel" panose="020B0503020204020204" pitchFamily="34" charset="0"/>
              </a:rPr>
              <a:t>] </a:t>
            </a:r>
            <a:r>
              <a:rPr lang="en-US" sz="3600" dirty="0">
                <a:latin typeface="Corbel" panose="020B0503020204020204" pitchFamily="34" charset="0"/>
                <a:hlinkClick r:id="rId4"/>
              </a:rPr>
              <a:t>explanation</a:t>
            </a:r>
            <a:r>
              <a:rPr lang="en-US" sz="3600" dirty="0">
                <a:latin typeface="Corbel" panose="020B0503020204020204" pitchFamily="34" charset="0"/>
              </a:rPr>
              <a:t> disambiguating the existing Python Packages interfacing with OpenDSS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06B99-6483-CA33-4DEE-9859FAA91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23" y="2106431"/>
            <a:ext cx="10638893" cy="33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/>
              <a:t>OpenDSS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44" y="2299392"/>
            <a:ext cx="10158021" cy="4265924"/>
          </a:xfrm>
        </p:spPr>
        <p:txBody>
          <a:bodyPr/>
          <a:lstStyle/>
          <a:p>
            <a:pPr marL="274320" lvl="1" indent="0">
              <a:buNone/>
            </a:pPr>
            <a:r>
              <a:rPr lang="en-US" sz="2000" dirty="0">
                <a:hlinkClick r:id="rId2"/>
              </a:rPr>
              <a:t>OpenDSS</a:t>
            </a:r>
            <a:r>
              <a:rPr lang="en-US" sz="2000" dirty="0"/>
              <a:t> is an Electric Power </a:t>
            </a:r>
            <a:r>
              <a:rPr lang="en-US" sz="2000" i="1" dirty="0"/>
              <a:t>Distribution System Simulator</a:t>
            </a:r>
            <a:r>
              <a:rPr lang="en-US" sz="2000" dirty="0"/>
              <a:t> (DSS).</a:t>
            </a:r>
          </a:p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/>
              <a:t>It is Free, Open-source. It was originally designed by EPRI, and is now maintained/updated by it and the wider Power Systems community.</a:t>
            </a:r>
          </a:p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/>
              <a:t>OpenDSS can perform:</a:t>
            </a:r>
          </a:p>
          <a:p>
            <a:pPr lvl="1"/>
            <a:r>
              <a:rPr lang="en-US" sz="2000" i="1" dirty="0"/>
              <a:t>Unbalanced, Multi-phase Powerflow</a:t>
            </a:r>
          </a:p>
          <a:p>
            <a:pPr lvl="1"/>
            <a:r>
              <a:rPr lang="en-US" sz="2000" i="1" dirty="0"/>
              <a:t>Quasi-Static Time-Series (QSTS) Simulations</a:t>
            </a:r>
          </a:p>
          <a:p>
            <a:pPr lvl="1"/>
            <a:r>
              <a:rPr lang="en-US" sz="2000" i="1" dirty="0"/>
              <a:t>Fault Analysis</a:t>
            </a:r>
          </a:p>
          <a:p>
            <a:pPr marL="274320" lvl="1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Other capabilities include Harmonic Analysis, Flicker Analysis, Linear and Nonlinear Analysis, Stray Voltage/Current Analysis (not talked about in this presentation)</a:t>
            </a:r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41" y="805336"/>
            <a:ext cx="1143260" cy="11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8723-21F3-D61B-AA0D-250CA0950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with colorful dot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713F7A5-C075-6811-C789-67E0655A0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793" y="5835043"/>
            <a:ext cx="1504006" cy="97290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2471F8-FB61-0B65-F94D-522D9292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485" y="15112"/>
            <a:ext cx="9348789" cy="1906964"/>
          </a:xfrm>
        </p:spPr>
        <p:txBody>
          <a:bodyPr/>
          <a:lstStyle/>
          <a:p>
            <a:pPr algn="l"/>
            <a:r>
              <a:rPr lang="en-US" sz="2800" dirty="0">
                <a:latin typeface="Corbel" panose="020B0503020204020204" pitchFamily="34" charset="0"/>
                <a:cs typeface="Aldhabi" panose="020F0502020204030204" pitchFamily="2" charset="-78"/>
              </a:rPr>
              <a:t>Many of these packages are wrapper packages which invoke the </a:t>
            </a:r>
            <a:r>
              <a:rPr lang="en-US" sz="2800" dirty="0" err="1">
                <a:latin typeface="Corbel" panose="020B0503020204020204" pitchFamily="34" charset="0"/>
                <a:cs typeface="Aldhabi" panose="020F0502020204030204" pitchFamily="2" charset="-78"/>
                <a:hlinkClick r:id="rId4"/>
              </a:rPr>
              <a:t>AltDSS</a:t>
            </a:r>
            <a:r>
              <a:rPr lang="en-US" sz="2800" dirty="0">
                <a:latin typeface="Corbel" panose="020B0503020204020204" pitchFamily="34" charset="0"/>
                <a:cs typeface="Aldhabi" panose="020F0502020204030204" pitchFamily="2" charset="-78"/>
              </a:rPr>
              <a:t> Library.  </a:t>
            </a:r>
            <a:br>
              <a:rPr lang="en-US" sz="2800" dirty="0">
                <a:latin typeface="Corbel" panose="020B0503020204020204" pitchFamily="34" charset="0"/>
                <a:cs typeface="Aldhabi" panose="020F0502020204030204" pitchFamily="2" charset="-78"/>
              </a:rPr>
            </a:br>
            <a:r>
              <a:rPr lang="en-US" sz="2800" dirty="0">
                <a:latin typeface="Corbel" panose="020B0503020204020204" pitchFamily="34" charset="0"/>
                <a:cs typeface="Aldhabi" panose="020F0502020204030204" pitchFamily="2" charset="-78"/>
              </a:rPr>
              <a:t>It is typical for the same teams/people to be working on multiple packages. </a:t>
            </a:r>
            <a:br>
              <a:rPr lang="en-US" sz="2800" dirty="0">
                <a:latin typeface="Corbel" panose="020B0503020204020204" pitchFamily="34" charset="0"/>
                <a:cs typeface="Aldhabi" panose="020F0502020204030204" pitchFamily="2" charset="-78"/>
              </a:rPr>
            </a:br>
            <a:r>
              <a:rPr lang="en-US" sz="2800" dirty="0">
                <a:latin typeface="Corbel" panose="020B0503020204020204" pitchFamily="34" charset="0"/>
                <a:cs typeface="Aldhabi" panose="020F0502020204030204" pitchFamily="2" charset="-78"/>
              </a:rPr>
              <a:t>It is also typical for a package to be utilizing some/all features of another.</a:t>
            </a:r>
          </a:p>
        </p:txBody>
      </p:sp>
      <p:pic>
        <p:nvPicPr>
          <p:cNvPr id="6" name="Picture 5" descr="A computer screen with a red and blue gradien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4245684C-9B0C-A6AE-7FA1-C2935863B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422" y="5680192"/>
            <a:ext cx="1315987" cy="1177808"/>
          </a:xfrm>
          <a:prstGeom prst="rect">
            <a:avLst/>
          </a:prstGeom>
        </p:spPr>
      </p:pic>
      <p:pic>
        <p:nvPicPr>
          <p:cNvPr id="8" name="Picture 7" descr="A blue and yellow snake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51A28E2A-A485-47DC-3E16-C11C2AD38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9" y="4440712"/>
            <a:ext cx="1223995" cy="1341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059BF-C092-3985-5ECD-1C60B55E88C4}"/>
              </a:ext>
            </a:extLst>
          </p:cNvPr>
          <p:cNvSpPr txBox="1"/>
          <p:nvPr/>
        </p:nvSpPr>
        <p:spPr>
          <a:xfrm>
            <a:off x="6219860" y="4950936"/>
            <a:ext cx="590903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9"/>
              </a:rPr>
              <a:t>OpenDSSDirect.py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(installs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10"/>
              </a:rPr>
              <a:t>DSS-Python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11"/>
              </a:rPr>
              <a:t>PyDSS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(utilizes OpenDSSDirect.py; has some T&amp;D co-simulation capabilities such as a built-in HELICS Interface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12"/>
              </a:rPr>
              <a:t>[About]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34F90-49F2-AC9F-5269-452C42AE056E}"/>
              </a:ext>
            </a:extLst>
          </p:cNvPr>
          <p:cNvSpPr txBox="1"/>
          <p:nvPr/>
        </p:nvSpPr>
        <p:spPr>
          <a:xfrm>
            <a:off x="1573237" y="5412601"/>
            <a:ext cx="269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OpenDSSDirect.jl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292735-9CB2-5F87-A9A7-3E7B7914FD09}"/>
              </a:ext>
            </a:extLst>
          </p:cNvPr>
          <p:cNvSpPr txBox="1"/>
          <p:nvPr/>
        </p:nvSpPr>
        <p:spPr>
          <a:xfrm>
            <a:off x="3925018" y="5359491"/>
            <a:ext cx="168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/>
              </a:rPr>
              <a:t>DSS_MATLAB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Content Placeholder 12" descr="A close-up of a logo&#10;&#10;Description automatically generated">
            <a:extLst>
              <a:ext uri="{FF2B5EF4-FFF2-40B4-BE49-F238E27FC236}">
                <a16:creationId xmlns:a16="http://schemas.microsoft.com/office/drawing/2014/main" id="{B00EA2B6-5CFB-FC81-06AD-5827FAD71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43" y="2139631"/>
            <a:ext cx="7893779" cy="2784750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A6DED4-3D6B-7805-6FEA-C0E9231BFAC8}"/>
              </a:ext>
            </a:extLst>
          </p:cNvPr>
          <p:cNvCxnSpPr/>
          <p:nvPr/>
        </p:nvCxnSpPr>
        <p:spPr>
          <a:xfrm flipV="1">
            <a:off x="2507297" y="3608004"/>
            <a:ext cx="1857668" cy="180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42BF36-7A09-2EE5-D49B-71CC10A06D7F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769191" y="4357903"/>
            <a:ext cx="0" cy="10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1523E3-C23C-043B-74BD-3712AB683D3D}"/>
              </a:ext>
            </a:extLst>
          </p:cNvPr>
          <p:cNvCxnSpPr>
            <a:cxnSpLocks/>
          </p:cNvCxnSpPr>
          <p:nvPr/>
        </p:nvCxnSpPr>
        <p:spPr>
          <a:xfrm flipH="1" flipV="1">
            <a:off x="5173416" y="3677016"/>
            <a:ext cx="1997896" cy="1361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9CE5C0-5492-8962-65D2-54CB1322DD3A}"/>
              </a:ext>
            </a:extLst>
          </p:cNvPr>
          <p:cNvCxnSpPr>
            <a:cxnSpLocks/>
          </p:cNvCxnSpPr>
          <p:nvPr/>
        </p:nvCxnSpPr>
        <p:spPr>
          <a:xfrm flipV="1">
            <a:off x="6616214" y="5298782"/>
            <a:ext cx="502762" cy="536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849B1-09C0-F446-E4F1-7CB5DD012F4D}"/>
              </a:ext>
            </a:extLst>
          </p:cNvPr>
          <p:cNvSpPr/>
          <p:nvPr/>
        </p:nvSpPr>
        <p:spPr>
          <a:xfrm rot="19052000">
            <a:off x="-88494" y="641727"/>
            <a:ext cx="2044460" cy="369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Aside/Clarification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CB47FE0-62A9-8B05-5C5C-9D6907487382}"/>
              </a:ext>
            </a:extLst>
          </p:cNvPr>
          <p:cNvGrpSpPr/>
          <p:nvPr/>
        </p:nvGrpSpPr>
        <p:grpSpPr>
          <a:xfrm rot="19667483">
            <a:off x="251525" y="2467100"/>
            <a:ext cx="2145667" cy="1356960"/>
            <a:chOff x="66098" y="2154726"/>
            <a:chExt cx="2463194" cy="168437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7C066A0-3B6F-C196-A33A-00A1F8D5319F}"/>
                </a:ext>
              </a:extLst>
            </p:cNvPr>
            <p:cNvCxnSpPr>
              <a:cxnSpLocks/>
            </p:cNvCxnSpPr>
            <p:nvPr/>
          </p:nvCxnSpPr>
          <p:spPr>
            <a:xfrm>
              <a:off x="491706" y="2355012"/>
              <a:ext cx="16217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445119-767A-550C-57C4-723E616FE782}"/>
                </a:ext>
              </a:extLst>
            </p:cNvPr>
            <p:cNvSpPr txBox="1"/>
            <p:nvPr/>
          </p:nvSpPr>
          <p:spPr>
            <a:xfrm>
              <a:off x="463144" y="2692984"/>
              <a:ext cx="1794987" cy="114611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Package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invokes Package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6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EB3224-59C7-89A6-001C-9DBC47960885}"/>
                </a:ext>
              </a:extLst>
            </p:cNvPr>
            <p:cNvSpPr/>
            <p:nvPr/>
          </p:nvSpPr>
          <p:spPr>
            <a:xfrm>
              <a:off x="66098" y="2154726"/>
              <a:ext cx="415820" cy="40057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5D9B9C1-B532-985E-76F6-D57697AC9BF8}"/>
                </a:ext>
              </a:extLst>
            </p:cNvPr>
            <p:cNvSpPr/>
            <p:nvPr/>
          </p:nvSpPr>
          <p:spPr>
            <a:xfrm>
              <a:off x="2113472" y="2180605"/>
              <a:ext cx="415820" cy="40057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D6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71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C82D3-0356-9C51-7D9E-C8A827808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347F20-A2ED-7698-89EB-027558EF7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28" y="2032392"/>
            <a:ext cx="9732887" cy="447053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AA32152-D4DF-CDA9-DF8B-1388F39D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476" y="891659"/>
            <a:ext cx="9348789" cy="1272756"/>
          </a:xfrm>
        </p:spPr>
        <p:txBody>
          <a:bodyPr/>
          <a:lstStyle/>
          <a:p>
            <a:r>
              <a:rPr lang="en-US" sz="2800" dirty="0">
                <a:latin typeface="Corbel" panose="020B0503020204020204" pitchFamily="34" charset="0"/>
                <a:cs typeface="Aldhabi" panose="020F0502020204030204" pitchFamily="2" charset="-78"/>
              </a:rPr>
              <a:t>More information may be accessed on the </a:t>
            </a:r>
            <a:r>
              <a:rPr lang="en-US" sz="2800" dirty="0" err="1">
                <a:latin typeface="Corbel" panose="020B0503020204020204" pitchFamily="34" charset="0"/>
                <a:cs typeface="Aldhabi" panose="020F0502020204030204" pitchFamily="2" charset="-78"/>
              </a:rPr>
              <a:t>dss</a:t>
            </a:r>
            <a:r>
              <a:rPr lang="en-US" sz="2800" dirty="0">
                <a:latin typeface="Corbel" panose="020B0503020204020204" pitchFamily="34" charset="0"/>
                <a:cs typeface="Aldhabi" panose="020F0502020204030204" pitchFamily="2" charset="-78"/>
              </a:rPr>
              <a:t>-extensions </a:t>
            </a:r>
            <a:r>
              <a:rPr lang="en-US" sz="2800" dirty="0">
                <a:latin typeface="Corbel" panose="020B0503020204020204" pitchFamily="34" charset="0"/>
                <a:cs typeface="Aldhabi" panose="020F0502020204030204" pitchFamily="2" charset="-78"/>
                <a:hlinkClick r:id="rId3"/>
              </a:rPr>
              <a:t>website</a:t>
            </a:r>
            <a:br>
              <a:rPr lang="en-US" sz="2800" dirty="0">
                <a:latin typeface="Corbel" panose="020B0503020204020204" pitchFamily="34" charset="0"/>
                <a:cs typeface="Aldhabi" panose="020F0502020204030204" pitchFamily="2" charset="-78"/>
              </a:rPr>
            </a:br>
            <a:endParaRPr lang="en-US" sz="2800" dirty="0">
              <a:latin typeface="Corbel" panose="020B0503020204020204" pitchFamily="34" charset="0"/>
              <a:cs typeface="Aldhabi" panose="020F0502020204030204" pitchFamily="2" charset="-7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211B85-A163-5BC7-1BCB-C07BD1CC3448}"/>
              </a:ext>
            </a:extLst>
          </p:cNvPr>
          <p:cNvSpPr/>
          <p:nvPr/>
        </p:nvSpPr>
        <p:spPr>
          <a:xfrm rot="19052000">
            <a:off x="-88494" y="641727"/>
            <a:ext cx="2044460" cy="369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Aside/Clarification</a:t>
            </a:r>
          </a:p>
        </p:txBody>
      </p:sp>
    </p:spTree>
    <p:extLst>
      <p:ext uri="{BB962C8B-B14F-4D97-AF65-F5344CB8AC3E}">
        <p14:creationId xmlns:p14="http://schemas.microsoft.com/office/powerpoint/2010/main" val="424510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ADCF0-04B5-59AE-B550-6039FD9E1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CE44-24BD-9EA6-B412-C526B6043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117A8-2E01-8DDB-AE76-EF960ECB7668}"/>
              </a:ext>
            </a:extLst>
          </p:cNvPr>
          <p:cNvSpPr txBox="1"/>
          <p:nvPr/>
        </p:nvSpPr>
        <p:spPr>
          <a:xfrm>
            <a:off x="1077686" y="2000223"/>
            <a:ext cx="7461849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Paulo Meira </a:t>
            </a:r>
            <a:r>
              <a:rPr lang="en-US" sz="1800" dirty="0">
                <a:latin typeface="Corbel" panose="020B0503020204020204" pitchFamily="34" charset="0"/>
              </a:rPr>
              <a:t>[</a:t>
            </a:r>
            <a:r>
              <a:rPr lang="en-US" sz="1800" dirty="0">
                <a:latin typeface="Corbel" panose="020B0503020204020204" pitchFamily="34" charset="0"/>
                <a:hlinkClick r:id="rId2"/>
              </a:rPr>
              <a:t>2</a:t>
            </a:r>
            <a:r>
              <a:rPr lang="en-US" sz="1800" dirty="0">
                <a:latin typeface="Corbel" panose="020B0503020204020204" pitchFamily="34" charset="0"/>
              </a:rPr>
              <a:t>, </a:t>
            </a:r>
            <a:r>
              <a:rPr lang="en-US" sz="1800" dirty="0">
                <a:latin typeface="Corbel" panose="020B0503020204020204" pitchFamily="34" charset="0"/>
                <a:hlinkClick r:id="rId3"/>
              </a:rPr>
              <a:t>3</a:t>
            </a:r>
            <a:r>
              <a:rPr lang="en-US" sz="1800" dirty="0">
                <a:latin typeface="Corbel" panose="020B0503020204020204" pitchFamily="34" charset="0"/>
              </a:rPr>
              <a:t>] for fact-checking certain statements and taking the time to explain to me the intricacies behind the overall ecosystem of packages interfacing with OpenDSS.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A4F39-6656-7349-0D0C-C2F0E497C0EF}"/>
              </a:ext>
            </a:extLst>
          </p:cNvPr>
          <p:cNvSpPr txBox="1"/>
          <p:nvPr/>
        </p:nvSpPr>
        <p:spPr>
          <a:xfrm>
            <a:off x="1077685" y="3244334"/>
            <a:ext cx="7461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Lab mates </a:t>
            </a:r>
            <a:r>
              <a:rPr lang="en-US" dirty="0" err="1"/>
              <a:t>Abodh</a:t>
            </a:r>
            <a:r>
              <a:rPr lang="en-US" dirty="0"/>
              <a:t>, Daniel and Surendra for their inputs.</a:t>
            </a:r>
          </a:p>
        </p:txBody>
      </p:sp>
      <p:pic>
        <p:nvPicPr>
          <p:cNvPr id="8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6239AF2C-EE3E-95A7-4251-3735CF0DF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5" y="3959525"/>
            <a:ext cx="4791369" cy="26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0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/>
              <a:t>OpenDSS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44" y="2088965"/>
            <a:ext cx="10158021" cy="3492325"/>
          </a:xfrm>
        </p:spPr>
        <p:txBody>
          <a:bodyPr/>
          <a:lstStyle/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/>
              <a:t>It does NOT do:</a:t>
            </a:r>
          </a:p>
          <a:p>
            <a:pPr lvl="1"/>
            <a:r>
              <a:rPr lang="en-US" sz="2000" i="1" dirty="0"/>
              <a:t>Optimal Power Flow (it is not an optimization solver)</a:t>
            </a:r>
          </a:p>
          <a:p>
            <a:pPr lvl="1"/>
            <a:r>
              <a:rPr lang="en-US" sz="2000" i="1" dirty="0"/>
              <a:t>Basically, OpenDSS is an excellent compiler, parser and Powerflow solver, but is not an equivalent of a programming language.</a:t>
            </a:r>
          </a:p>
          <a:p>
            <a:pPr lvl="1"/>
            <a:r>
              <a:rPr lang="en-US" sz="2000" i="1" dirty="0"/>
              <a:t>Often, in order to do even slightly non-trivial tasks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(which otherwise would require the user to do a lot of manual work), </a:t>
            </a:r>
            <a:r>
              <a:rPr lang="en-US" sz="2000" i="1" dirty="0"/>
              <a:t>OpenDSS requires you to interface with it via a regular programming language).</a:t>
            </a:r>
          </a:p>
          <a:p>
            <a:pPr lvl="1"/>
            <a:r>
              <a:rPr lang="en-US" sz="2000" i="1" dirty="0"/>
              <a:t>Some languages are officially supported, but in theory any language can be used to script the creation of OpenDSS files, which subsequently may be run using the OpenDSS GUI.</a:t>
            </a:r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75" y="805336"/>
            <a:ext cx="1143260" cy="1143260"/>
          </a:xfrm>
          <a:prstGeom prst="rect">
            <a:avLst/>
          </a:prstGeom>
        </p:spPr>
      </p:pic>
      <p:pic>
        <p:nvPicPr>
          <p:cNvPr id="5" name="Picture 4" descr="A black text with colorful dots&#10;&#10;Description automatically generated">
            <a:extLst>
              <a:ext uri="{FF2B5EF4-FFF2-40B4-BE49-F238E27FC236}">
                <a16:creationId xmlns:a16="http://schemas.microsoft.com/office/drawing/2014/main" id="{A9D006B5-0716-92E2-B7FB-243CB7386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4" y="5663116"/>
            <a:ext cx="1504006" cy="972904"/>
          </a:xfrm>
          <a:prstGeom prst="rect">
            <a:avLst/>
          </a:prstGeom>
        </p:spPr>
      </p:pic>
      <p:pic>
        <p:nvPicPr>
          <p:cNvPr id="8" name="Picture 7" descr="A computer screen with a red and blue gradient&#10;&#10;Description automatically generated">
            <a:extLst>
              <a:ext uri="{FF2B5EF4-FFF2-40B4-BE49-F238E27FC236}">
                <a16:creationId xmlns:a16="http://schemas.microsoft.com/office/drawing/2014/main" id="{AA892B99-A1B3-1337-2054-C40E96B79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7" y="5497803"/>
            <a:ext cx="1315987" cy="1177808"/>
          </a:xfrm>
          <a:prstGeom prst="rect">
            <a:avLst/>
          </a:prstGeom>
        </p:spPr>
      </p:pic>
      <p:pic>
        <p:nvPicPr>
          <p:cNvPr id="10" name="Picture 9" descr="A blue and yellow snake logo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2B8E73B-1947-43A8-9FEA-24DB27FD2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16" y="5334390"/>
            <a:ext cx="1223995" cy="1341221"/>
          </a:xfrm>
          <a:prstGeom prst="rect">
            <a:avLst/>
          </a:prstGeom>
        </p:spPr>
      </p:pic>
      <p:pic>
        <p:nvPicPr>
          <p:cNvPr id="12" name="Picture 11" descr="A black question mark in a circle&#10;&#10;Description automatically generated">
            <a:extLst>
              <a:ext uri="{FF2B5EF4-FFF2-40B4-BE49-F238E27FC236}">
                <a16:creationId xmlns:a16="http://schemas.microsoft.com/office/drawing/2014/main" id="{7FCC1F6C-BC25-72B8-74A1-76F8172FC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80" y="5414519"/>
            <a:ext cx="1261092" cy="12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/>
              <a:t>OpenDSS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526" y="1276821"/>
            <a:ext cx="10158021" cy="2303216"/>
          </a:xfrm>
        </p:spPr>
        <p:txBody>
          <a:bodyPr/>
          <a:lstStyle/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/>
              <a:t>OpenDSS offers very high modelling flexibility. You can have a system with</a:t>
            </a:r>
          </a:p>
          <a:p>
            <a:pPr lvl="1"/>
            <a:r>
              <a:rPr lang="en-US" sz="2000" dirty="0"/>
              <a:t>1-phase and/or 2-phase and/or 3-phase (really, any n-phase) components</a:t>
            </a:r>
          </a:p>
          <a:p>
            <a:pPr lvl="1"/>
            <a:r>
              <a:rPr lang="en-US" sz="2000" dirty="0"/>
              <a:t>Transformers, Relays, Reactors, Capacitors</a:t>
            </a:r>
          </a:p>
          <a:p>
            <a:pPr lvl="1"/>
            <a:r>
              <a:rPr lang="en-US" sz="2000" dirty="0"/>
              <a:t>Generators, PVs, Storage, Inverters</a:t>
            </a:r>
          </a:p>
          <a:p>
            <a:pPr lvl="1"/>
            <a:r>
              <a:rPr lang="en-US" sz="2000" dirty="0"/>
              <a:t>Control Elements to control PVs, Storage, etc.</a:t>
            </a:r>
          </a:p>
          <a:p>
            <a:pPr lvl="1"/>
            <a:r>
              <a:rPr lang="en-US" sz="2000" dirty="0"/>
              <a:t>Custom profiles for each element, say load variation, PV real-power variation, Battery Charging/Discharging cycles</a:t>
            </a:r>
          </a:p>
          <a:p>
            <a:pPr lvl="1"/>
            <a:endParaRPr lang="en-US" sz="2000" dirty="0"/>
          </a:p>
          <a:p>
            <a:pPr marL="274320" lvl="1" indent="0">
              <a:buNone/>
            </a:pPr>
            <a:r>
              <a:rPr lang="en-US" sz="2000" i="1" dirty="0"/>
              <a:t>And it will just solve for the </a:t>
            </a:r>
            <a:r>
              <a:rPr lang="en-US" sz="2000" i="1" dirty="0" err="1"/>
              <a:t>powerflows</a:t>
            </a:r>
            <a:r>
              <a:rPr lang="en-US" sz="2000" i="1" dirty="0"/>
              <a:t>!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(And allows for exporting of key variables/time-series)</a:t>
            </a:r>
          </a:p>
          <a:p>
            <a:pPr lvl="1"/>
            <a:endParaRPr lang="en-US" sz="2000" i="1" dirty="0"/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26" y="318578"/>
            <a:ext cx="1143260" cy="1143260"/>
          </a:xfrm>
          <a:prstGeom prst="rect">
            <a:avLst/>
          </a:prstGeom>
        </p:spPr>
      </p:pic>
      <p:pic>
        <p:nvPicPr>
          <p:cNvPr id="4" name="Picture 3" descr="A graph showing a load factor&#10;&#10;Description automatically generated">
            <a:extLst>
              <a:ext uri="{FF2B5EF4-FFF2-40B4-BE49-F238E27FC236}">
                <a16:creationId xmlns:a16="http://schemas.microsoft.com/office/drawing/2014/main" id="{54B1F11A-EF34-F2BA-2BD9-7C67A897B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88" y="5028439"/>
            <a:ext cx="2666795" cy="1777863"/>
          </a:xfrm>
          <a:prstGeom prst="rect">
            <a:avLst/>
          </a:prstGeom>
        </p:spPr>
      </p:pic>
      <p:pic>
        <p:nvPicPr>
          <p:cNvPr id="7" name="Picture 6" descr="A graph with a line graph&#10;&#10;Description automatically generated">
            <a:extLst>
              <a:ext uri="{FF2B5EF4-FFF2-40B4-BE49-F238E27FC236}">
                <a16:creationId xmlns:a16="http://schemas.microsoft.com/office/drawing/2014/main" id="{C9A1D964-D1C1-A446-E490-C2358E304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32" y="4942337"/>
            <a:ext cx="2666795" cy="1777863"/>
          </a:xfrm>
          <a:prstGeom prst="rect">
            <a:avLst/>
          </a:prstGeom>
        </p:spPr>
      </p:pic>
      <p:pic>
        <p:nvPicPr>
          <p:cNvPr id="9" name="Picture 8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D7B3DE1D-8DA8-61CF-8A16-68BE63B3D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52" y="4894096"/>
            <a:ext cx="2811520" cy="18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45A66E-1510-35DD-EFE9-538958578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Simple. Download </a:t>
            </a:r>
            <a:r>
              <a:rPr lang="en-US" sz="2400" dirty="0">
                <a:hlinkClick r:id="rId2"/>
              </a:rPr>
              <a:t>OpenDSS</a:t>
            </a:r>
            <a:r>
              <a:rPr lang="en-US" sz="2400" dirty="0"/>
              <a:t>. </a:t>
            </a:r>
          </a:p>
          <a:p>
            <a:r>
              <a:rPr lang="en-US" sz="2400" dirty="0"/>
              <a:t>Go to the Examples folder in its directory</a:t>
            </a:r>
            <a:endParaRPr lang="en-US" sz="2400" dirty="0">
              <a:cs typeface="Arial"/>
            </a:endParaRPr>
          </a:p>
          <a:p>
            <a:r>
              <a:rPr lang="en-US" sz="2400" dirty="0"/>
              <a:t>Open any file of your interest in OpenDSS</a:t>
            </a:r>
          </a:p>
          <a:p>
            <a:r>
              <a:rPr lang="en-US" sz="2400" dirty="0"/>
              <a:t>Ctrl+A, Ctrl+D to ‘Solve’ for the system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(you’ll get the solution on the left)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9510-D117-7C40-C469-AC0D1A6F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How can I easily see </a:t>
            </a:r>
            <a:r>
              <a:rPr lang="en-US" sz="4000" b="1" dirty="0" err="1"/>
              <a:t>OpenDSS’s</a:t>
            </a:r>
            <a:r>
              <a:rPr lang="en-US" sz="4000" b="1" dirty="0"/>
              <a:t> capabilities myself?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9BF01-90EE-EEE0-C408-1ACB72DD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87" y="4323222"/>
            <a:ext cx="4299888" cy="2075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E875F-B9EA-EEB5-D5C9-9B22A914E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302" y="4196999"/>
            <a:ext cx="2914476" cy="23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7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CFED1-E3B1-9762-2A08-E47CD7D44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99206B-6C12-6602-D860-555E7D9C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Ctrl+A, Ctrl+D to ‘Solve’ for the system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(you’ll get the solution on the left side: here, the orange-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coloured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area)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4B55B4-4669-B3DA-38F1-F4DD2A5D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How can I easily see </a:t>
            </a:r>
            <a:r>
              <a:rPr lang="en-US" sz="4000" b="1" dirty="0" err="1"/>
              <a:t>OpenDSS’s</a:t>
            </a:r>
            <a:r>
              <a:rPr lang="en-US" sz="4000" b="1" dirty="0"/>
              <a:t> capabilities myself?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6189CA-5952-D364-FF46-DF9B5D59C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43" y="2760642"/>
            <a:ext cx="4575625" cy="3654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6F7988-0D7C-6461-13A7-30011091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953" y="2796951"/>
            <a:ext cx="2010902" cy="370597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21C6CE-D526-488C-7979-37E8B03CE2DB}"/>
              </a:ext>
            </a:extLst>
          </p:cNvPr>
          <p:cNvSpPr/>
          <p:nvPr/>
        </p:nvSpPr>
        <p:spPr>
          <a:xfrm>
            <a:off x="6929505" y="4251310"/>
            <a:ext cx="1379340" cy="667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Ctrl+A, Ctrl+D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545445-AA28-52B2-3B1F-495EA16C1816}"/>
              </a:ext>
            </a:extLst>
          </p:cNvPr>
          <p:cNvSpPr/>
          <p:nvPr/>
        </p:nvSpPr>
        <p:spPr>
          <a:xfrm>
            <a:off x="1879943" y="3071004"/>
            <a:ext cx="932268" cy="3343973"/>
          </a:xfrm>
          <a:prstGeom prst="rect">
            <a:avLst/>
          </a:prstGeom>
          <a:solidFill>
            <a:srgbClr val="FFC000">
              <a:alpha val="50196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1A048-2EF1-5B6B-7FDC-7F4BB968AB91}"/>
              </a:ext>
            </a:extLst>
          </p:cNvPr>
          <p:cNvSpPr/>
          <p:nvPr/>
        </p:nvSpPr>
        <p:spPr>
          <a:xfrm>
            <a:off x="8713952" y="3158949"/>
            <a:ext cx="1598105" cy="3343973"/>
          </a:xfrm>
          <a:prstGeom prst="rect">
            <a:avLst/>
          </a:prstGeom>
          <a:solidFill>
            <a:srgbClr val="FFC000">
              <a:alpha val="50196"/>
            </a:srgbClr>
          </a:solidFill>
          <a:ln w="9525" cap="flat" cmpd="sng" algn="ctr">
            <a:solidFill>
              <a:srgbClr val="CA1237">
                <a:alpha val="67059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7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05625-CADF-88CB-69F8-B1FBBCF6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OpenDSS isn’t a full-fledged programming language (e.g., it does not have a </a:t>
            </a:r>
            <a:r>
              <a:rPr lang="en-US" i="1" dirty="0"/>
              <a:t>for </a:t>
            </a:r>
            <a:r>
              <a:rPr lang="en-US" dirty="0"/>
              <a:t>loop or an </a:t>
            </a:r>
            <a:r>
              <a:rPr lang="en-US" i="1" dirty="0"/>
              <a:t>if </a:t>
            </a:r>
            <a:r>
              <a:rPr lang="en-US" dirty="0"/>
              <a:t>condition or a capability of string manipulation)</a:t>
            </a:r>
          </a:p>
          <a:p>
            <a:r>
              <a:rPr lang="en-US" dirty="0"/>
              <a:t>Install the COM/</a:t>
            </a:r>
            <a:r>
              <a:rPr lang="en-US" dirty="0" err="1"/>
              <a:t>OpenDSSDirect</a:t>
            </a:r>
            <a:r>
              <a:rPr lang="en-US" dirty="0"/>
              <a:t> interface for your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FC0A1-C4E4-4B54-541E-D825F536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I model my own system?</a:t>
            </a:r>
          </a:p>
        </p:txBody>
      </p:sp>
      <p:pic>
        <p:nvPicPr>
          <p:cNvPr id="4" name="Picture 3" descr="A black text with colorful dot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F892978-5A69-D433-0511-73747ED2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4" y="5663116"/>
            <a:ext cx="1504006" cy="972904"/>
          </a:xfrm>
          <a:prstGeom prst="rect">
            <a:avLst/>
          </a:prstGeom>
        </p:spPr>
      </p:pic>
      <p:pic>
        <p:nvPicPr>
          <p:cNvPr id="6" name="Picture 5" descr="A computer screen with a red and blue gradien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F054283-DA35-D4DA-FF05-C0EB94BF0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256" y="5497803"/>
            <a:ext cx="1315987" cy="1177808"/>
          </a:xfrm>
          <a:prstGeom prst="rect">
            <a:avLst/>
          </a:prstGeom>
        </p:spPr>
      </p:pic>
      <p:pic>
        <p:nvPicPr>
          <p:cNvPr id="8" name="Picture 7" descr="A blue and yellow snake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0B7A4343-F748-2F28-F36A-F1D960C06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08" y="5375579"/>
            <a:ext cx="1223995" cy="1341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0C0EC9-3A8E-BCC4-5BDB-7CBE8482E74E}"/>
              </a:ext>
            </a:extLst>
          </p:cNvPr>
          <p:cNvSpPr txBox="1"/>
          <p:nvPr/>
        </p:nvSpPr>
        <p:spPr>
          <a:xfrm>
            <a:off x="6211234" y="3819363"/>
            <a:ext cx="590903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  <a:hlinkClick r:id="rId8"/>
              </a:rPr>
              <a:t>OpenDSSDirect.py</a:t>
            </a:r>
            <a:r>
              <a:rPr lang="en-US" dirty="0">
                <a:cs typeface="Arial"/>
              </a:rPr>
              <a:t> 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Arial"/>
              </a:rPr>
              <a:t>(installs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DSS-Python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Arial"/>
              </a:rPr>
              <a:t>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>
                <a:cs typeface="Arial"/>
                <a:hlinkClick r:id="rId10"/>
              </a:rPr>
              <a:t>PyDSS</a:t>
            </a:r>
            <a:r>
              <a:rPr lang="en-US" dirty="0">
                <a:cs typeface="Arial"/>
              </a:rPr>
              <a:t> 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Arial"/>
              </a:rPr>
              <a:t>(utilizes OpenDSSDirect.py; has some T&amp;D co-simulation capabilities such as a built-in HELICS Interface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cs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[About]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cs typeface="Arial"/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cs typeface="Arial"/>
              </a:rPr>
              <a:t>More details at the end of the presentation.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7F411-CA12-3990-54C8-3877F03F9A3D}"/>
              </a:ext>
            </a:extLst>
          </p:cNvPr>
          <p:cNvSpPr txBox="1"/>
          <p:nvPr/>
        </p:nvSpPr>
        <p:spPr>
          <a:xfrm>
            <a:off x="1599117" y="4927359"/>
            <a:ext cx="269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hlinkClick r:id="rId2"/>
              </a:rPr>
              <a:t>OpenDSSDirect.jl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810AD-27DC-D7D2-E27F-982AB40AE564}"/>
              </a:ext>
            </a:extLst>
          </p:cNvPr>
          <p:cNvSpPr txBox="1"/>
          <p:nvPr/>
        </p:nvSpPr>
        <p:spPr>
          <a:xfrm>
            <a:off x="3950898" y="4874249"/>
            <a:ext cx="168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DSS_</a:t>
            </a:r>
            <a:r>
              <a:rPr lang="en-US" dirty="0">
                <a:hlinkClick r:id="rId4"/>
              </a:rPr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4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F9B8B-9246-0479-3A4A-EA88FC75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C3E0C0-1B2F-8B62-3F06-C12B8228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742" y="2126333"/>
            <a:ext cx="9348789" cy="17563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Define all your components via OpenDSS commands </a:t>
            </a:r>
            <a:r>
              <a:rPr lang="en-US" sz="1800" dirty="0"/>
              <a:t>(Basically you make strings containing the lines of codes interpretable by OpenDSS)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9A78D-40F4-DEDE-61BD-742DB2C5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I model my own system?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83151-8A9D-01BB-0355-43B7FB047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692" y="3433960"/>
            <a:ext cx="10422260" cy="1653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0A851-F0F8-9DEE-CD84-4EEFA2BE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0" y="5816840"/>
            <a:ext cx="10303621" cy="857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AFD21B-4BF1-920F-3D01-5C387E0D02E6}"/>
              </a:ext>
            </a:extLst>
          </p:cNvPr>
          <p:cNvSpPr txBox="1"/>
          <p:nvPr/>
        </p:nvSpPr>
        <p:spPr>
          <a:xfrm>
            <a:off x="1193692" y="2961279"/>
            <a:ext cx="10463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You write this: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(here, an instantiation of storage at a bus, typically inside a for loop for multiple elements)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57CBD-B5F9-BA17-3FF7-CC9FDD4927D8}"/>
              </a:ext>
            </a:extLst>
          </p:cNvPr>
          <p:cNvSpPr txBox="1"/>
          <p:nvPr/>
        </p:nvSpPr>
        <p:spPr>
          <a:xfrm>
            <a:off x="1161381" y="5159799"/>
            <a:ext cx="10144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So that OpenDSS can interpret it as given below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(OpenDSS now knows that a Storage unit named ‘Battery9’ is at bus 9).</a:t>
            </a:r>
          </a:p>
        </p:txBody>
      </p:sp>
    </p:spTree>
    <p:extLst>
      <p:ext uri="{BB962C8B-B14F-4D97-AF65-F5344CB8AC3E}">
        <p14:creationId xmlns:p14="http://schemas.microsoft.com/office/powerpoint/2010/main" val="46912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940C2-065B-FDA0-E2F4-2683D6F3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How to run Powerflow for my system and export relevant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5C253-6465-115A-DC83-AB421F5F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79" y="3685607"/>
            <a:ext cx="8778655" cy="2707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54F95-39D4-5E1D-9897-DB69C1305929}"/>
              </a:ext>
            </a:extLst>
          </p:cNvPr>
          <p:cNvSpPr txBox="1"/>
          <p:nvPr/>
        </p:nvSpPr>
        <p:spPr>
          <a:xfrm>
            <a:off x="1471378" y="2721114"/>
            <a:ext cx="75463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Just run a ‘solve’ command on the circuit you’ve defined.</a:t>
            </a:r>
          </a:p>
        </p:txBody>
      </p:sp>
    </p:spTree>
    <p:extLst>
      <p:ext uri="{BB962C8B-B14F-4D97-AF65-F5344CB8AC3E}">
        <p14:creationId xmlns:p14="http://schemas.microsoft.com/office/powerpoint/2010/main" val="24049848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15" ma:contentTypeDescription="Create a new document." ma:contentTypeScope="" ma:versionID="411f484048ab666a37d606606ad005c2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b9b8a7339f6a13361a1a8d9d7b236966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8E6B4-B9C6-4DAB-94F2-1AF6D128C2CB}">
  <ds:schemaRefs>
    <ds:schemaRef ds:uri="07b86a79-a0e0-4fae-97d8-d960552457a2"/>
    <ds:schemaRef ds:uri="40f16175-07f6-4179-a7d3-44240c48c00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EA4E425-7B4D-4159-A201-73D70658AE32}">
  <ds:schemaRefs>
    <ds:schemaRef ds:uri="07b86a79-a0e0-4fae-97d8-d960552457a2"/>
    <ds:schemaRef ds:uri="40f16175-07f6-4179-a7d3-44240c48c00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ABD82B-04B6-460C-B427-943078F446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</Words>
  <Application>Microsoft Office PowerPoint</Application>
  <PresentationFormat>Widescreen</PresentationFormat>
  <Paragraphs>112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Corbel</vt:lpstr>
      <vt:lpstr>1_Office Theme</vt:lpstr>
      <vt:lpstr>2_Office Theme</vt:lpstr>
      <vt:lpstr>A Primer on Using OpenDSS  for Verifying Your Power System Simulations</vt:lpstr>
      <vt:lpstr>OpenDSS Introduction</vt:lpstr>
      <vt:lpstr>OpenDSS Introduction</vt:lpstr>
      <vt:lpstr>OpenDSS Introduction</vt:lpstr>
      <vt:lpstr>How can I easily see OpenDSS’s capabilities myself?</vt:lpstr>
      <vt:lpstr>How can I easily see OpenDSS’s capabilities myself?</vt:lpstr>
      <vt:lpstr>How can I model my own system?</vt:lpstr>
      <vt:lpstr>How can I model my own system?</vt:lpstr>
      <vt:lpstr>How to run Powerflow for my system and export relevant data?</vt:lpstr>
      <vt:lpstr>How to run Powerflow for my system and export relevant data?</vt:lpstr>
      <vt:lpstr>How to run Powerflow for my system and export relevant data?</vt:lpstr>
      <vt:lpstr>Running the Model using OpenDSS GUI</vt:lpstr>
      <vt:lpstr>Cons</vt:lpstr>
      <vt:lpstr>Final note</vt:lpstr>
      <vt:lpstr>Resources to Learn OpenDSS</vt:lpstr>
      <vt:lpstr>Post-presentation notes on OpenDSS Suggestions, Pitfalls, etc.</vt:lpstr>
      <vt:lpstr>Post-presentation notes on OpenDSS Suggestions, Pitfalls, etc.</vt:lpstr>
      <vt:lpstr>Additional Clarifications on Different Packages for Usage with OpenDSS follow…</vt:lpstr>
      <vt:lpstr>Paulo Meira’s [2, 3] explanation disambiguating the existing Python Packages interfacing with OpenDSS</vt:lpstr>
      <vt:lpstr>Many of these packages are wrapper packages which invoke the AltDSS Library.   It is typical for the same teams/people to be working on multiple packages.  It is also typical for a package to be utilizing some/all features of another.</vt:lpstr>
      <vt:lpstr>More information may be accessed on the dss-extensions website </vt:lpstr>
      <vt:lpstr>Thank You.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Jha, Aryan Ritwajeet</dc:creator>
  <cp:lastModifiedBy>Jha, Aryan Ritwajeet</cp:lastModifiedBy>
  <cp:revision>1</cp:revision>
  <dcterms:created xsi:type="dcterms:W3CDTF">2023-12-11T01:57:38Z</dcterms:created>
  <dcterms:modified xsi:type="dcterms:W3CDTF">2024-02-29T02:31:25Z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